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280" r:id="rId6"/>
    <p:sldId id="268" r:id="rId7"/>
    <p:sldId id="282" r:id="rId8"/>
    <p:sldId id="283" r:id="rId9"/>
    <p:sldId id="1207" r:id="rId10"/>
    <p:sldId id="1208" r:id="rId11"/>
    <p:sldId id="291" r:id="rId12"/>
    <p:sldId id="1201" r:id="rId13"/>
    <p:sldId id="1202" r:id="rId14"/>
    <p:sldId id="292" r:id="rId15"/>
    <p:sldId id="1203" r:id="rId16"/>
    <p:sldId id="1204" r:id="rId17"/>
    <p:sldId id="1205" r:id="rId18"/>
    <p:sldId id="1200" r:id="rId19"/>
    <p:sldId id="287" r:id="rId20"/>
    <p:sldId id="288" r:id="rId21"/>
    <p:sldId id="286" r:id="rId22"/>
    <p:sldId id="289" r:id="rId23"/>
    <p:sldId id="290" r:id="rId2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D5D89-B18D-A187-1413-CDF3C4AF6DAC}" v="11" dt="2023-12-24T07:12:16.958"/>
    <p1510:client id="{29D2FE9E-A8BD-507C-C01E-428253D69DE0}" v="11" dt="2023-12-24T06:11:38.420"/>
    <p1510:client id="{351A5B38-8A2E-0B28-9F44-61ACDA4AEEDD}" v="10" dt="2023-12-24T06:18:38.306"/>
    <p1510:client id="{39FFA11D-0772-C14D-ACC6-35F697F99F62}" v="123" dt="2023-12-24T13:35:04.536"/>
    <p1510:client id="{3BBFA2A7-D520-FE47-A326-DE9188127CEE}" v="3" dt="2023-12-24T15:51:25.401"/>
    <p1510:client id="{47CC080E-4DCB-45C4-A79F-CBAFA824D64A}" v="27" vWet="29" dt="2023-12-24T13:45:02.885"/>
    <p1510:client id="{48DC83CB-25FB-D15F-AD4A-3BAB02ABDE7E}" v="24" dt="2023-12-24T13:13:26.209"/>
    <p1510:client id="{C09B727F-65FE-49A7-BC3D-5A83646C462B}" v="5721" dt="2023-12-24T14:22:27.331"/>
    <p1510:client id="{E22EF190-3689-8671-9BDA-085F4D1D550C}" v="3" dt="2023-12-24T13:18:44.175"/>
    <p1510:client id="{ECDCA324-5EAC-4A96-B323-E5230387D53B}" v="982" dt="2023-12-24T16:21:55.827"/>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402"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林彥丞 LIN,YAN-CHENG" userId="S::p96124031@ncku.edu.tw::d01d3c9b-fafc-470d-9058-5e648c0d33de" providerId="AD" clId="Web-{351A5B38-8A2E-0B28-9F44-61ACDA4AEEDD}"/>
    <pc:docChg chg="modSld sldOrd">
      <pc:chgData name="林彥丞 LIN,YAN-CHENG" userId="S::p96124031@ncku.edu.tw::d01d3c9b-fafc-470d-9058-5e648c0d33de" providerId="AD" clId="Web-{351A5B38-8A2E-0B28-9F44-61ACDA4AEEDD}" dt="2023-12-24T06:18:38.306" v="8" actId="1076"/>
      <pc:docMkLst>
        <pc:docMk/>
      </pc:docMkLst>
      <pc:sldChg chg="modSp">
        <pc:chgData name="林彥丞 LIN,YAN-CHENG" userId="S::p96124031@ncku.edu.tw::d01d3c9b-fafc-470d-9058-5e648c0d33de" providerId="AD" clId="Web-{351A5B38-8A2E-0B28-9F44-61ACDA4AEEDD}" dt="2023-12-24T06:11:59.392" v="5" actId="20577"/>
        <pc:sldMkLst>
          <pc:docMk/>
          <pc:sldMk cId="2919158154" sldId="280"/>
        </pc:sldMkLst>
        <pc:spChg chg="mod">
          <ac:chgData name="林彥丞 LIN,YAN-CHENG" userId="S::p96124031@ncku.edu.tw::d01d3c9b-fafc-470d-9058-5e648c0d33de" providerId="AD" clId="Web-{351A5B38-8A2E-0B28-9F44-61ACDA4AEEDD}" dt="2023-12-24T06:11:59.392" v="5" actId="20577"/>
          <ac:spMkLst>
            <pc:docMk/>
            <pc:sldMk cId="2919158154" sldId="280"/>
            <ac:spMk id="3" creationId="{5B4D7221-3401-8CD6-81DC-CD8EE0308164}"/>
          </ac:spMkLst>
        </pc:spChg>
      </pc:sldChg>
      <pc:sldChg chg="addSp delSp modSp ord">
        <pc:chgData name="林彥丞 LIN,YAN-CHENG" userId="S::p96124031@ncku.edu.tw::d01d3c9b-fafc-470d-9058-5e648c0d33de" providerId="AD" clId="Web-{351A5B38-8A2E-0B28-9F44-61ACDA4AEEDD}" dt="2023-12-24T06:18:38.306" v="8" actId="1076"/>
        <pc:sldMkLst>
          <pc:docMk/>
          <pc:sldMk cId="1630383504" sldId="288"/>
        </pc:sldMkLst>
        <pc:spChg chg="del">
          <ac:chgData name="林彥丞 LIN,YAN-CHENG" userId="S::p96124031@ncku.edu.tw::d01d3c9b-fafc-470d-9058-5e648c0d33de" providerId="AD" clId="Web-{351A5B38-8A2E-0B28-9F44-61ACDA4AEEDD}" dt="2023-12-24T06:18:35.478" v="7"/>
          <ac:spMkLst>
            <pc:docMk/>
            <pc:sldMk cId="1630383504" sldId="288"/>
            <ac:spMk id="3" creationId="{9B4DC0BC-A1C1-25FE-B240-4B29A3A0842F}"/>
          </ac:spMkLst>
        </pc:spChg>
        <pc:picChg chg="add mod ord">
          <ac:chgData name="林彥丞 LIN,YAN-CHENG" userId="S::p96124031@ncku.edu.tw::d01d3c9b-fafc-470d-9058-5e648c0d33de" providerId="AD" clId="Web-{351A5B38-8A2E-0B28-9F44-61ACDA4AEEDD}" dt="2023-12-24T06:18:38.306" v="8" actId="1076"/>
          <ac:picMkLst>
            <pc:docMk/>
            <pc:sldMk cId="1630383504" sldId="288"/>
            <ac:picMk id="4" creationId="{E3C7F342-4D53-B3D7-2A69-F85A87E66F21}"/>
          </ac:picMkLst>
        </pc:picChg>
      </pc:sldChg>
    </pc:docChg>
  </pc:docChgLst>
  <pc:docChgLst>
    <pc:chgData name="林彥丞 LIN,YAN-CHENG" userId="S::p96124031@ncku.edu.tw::d01d3c9b-fafc-470d-9058-5e648c0d33de" providerId="AD" clId="Web-{BAE8272A-3198-209A-FBD9-1B523C9ACE52}"/>
    <pc:docChg chg="modSld">
      <pc:chgData name="林彥丞 LIN,YAN-CHENG" userId="S::p96124031@ncku.edu.tw::d01d3c9b-fafc-470d-9058-5e648c0d33de" providerId="AD" clId="Web-{BAE8272A-3198-209A-FBD9-1B523C9ACE52}" dt="2023-12-24T13:51:30.342" v="2"/>
      <pc:docMkLst>
        <pc:docMk/>
      </pc:docMkLst>
      <pc:sldChg chg="modNotes">
        <pc:chgData name="林彥丞 LIN,YAN-CHENG" userId="S::p96124031@ncku.edu.tw::d01d3c9b-fafc-470d-9058-5e648c0d33de" providerId="AD" clId="Web-{BAE8272A-3198-209A-FBD9-1B523C9ACE52}" dt="2023-12-24T13:51:30.342" v="2"/>
        <pc:sldMkLst>
          <pc:docMk/>
          <pc:sldMk cId="653588407" sldId="292"/>
        </pc:sldMkLst>
      </pc:sldChg>
    </pc:docChg>
  </pc:docChgLst>
  <pc:docChgLst>
    <pc:chgData name="楊婷芸 YANG,TING-YUN" userId="S::p96124073@ncku.edu.tw::cc7e66a1-6310-4319-9caf-33a4a6fbbd8e" providerId="AD" clId="Web-{3BBFA2A7-D520-FE47-A326-DE9188127CEE}"/>
    <pc:docChg chg="modSld">
      <pc:chgData name="楊婷芸 YANG,TING-YUN" userId="S::p96124073@ncku.edu.tw::cc7e66a1-6310-4319-9caf-33a4a6fbbd8e" providerId="AD" clId="Web-{3BBFA2A7-D520-FE47-A326-DE9188127CEE}" dt="2023-12-24T15:51:23.588" v="71"/>
      <pc:docMkLst>
        <pc:docMk/>
      </pc:docMkLst>
      <pc:sldChg chg="modNotes">
        <pc:chgData name="楊婷芸 YANG,TING-YUN" userId="S::p96124073@ncku.edu.tw::cc7e66a1-6310-4319-9caf-33a4a6fbbd8e" providerId="AD" clId="Web-{3BBFA2A7-D520-FE47-A326-DE9188127CEE}" dt="2023-12-24T15:51:23.588" v="71"/>
        <pc:sldMkLst>
          <pc:docMk/>
          <pc:sldMk cId="2413601338" sldId="283"/>
        </pc:sldMkLst>
      </pc:sldChg>
      <pc:sldChg chg="modNotes">
        <pc:chgData name="楊婷芸 YANG,TING-YUN" userId="S::p96124073@ncku.edu.tw::cc7e66a1-6310-4319-9caf-33a4a6fbbd8e" providerId="AD" clId="Web-{3BBFA2A7-D520-FE47-A326-DE9188127CEE}" dt="2023-12-24T15:42:55.234" v="58"/>
        <pc:sldMkLst>
          <pc:docMk/>
          <pc:sldMk cId="3629655426" sldId="286"/>
        </pc:sldMkLst>
      </pc:sldChg>
      <pc:sldChg chg="modNotes">
        <pc:chgData name="楊婷芸 YANG,TING-YUN" userId="S::p96124073@ncku.edu.tw::cc7e66a1-6310-4319-9caf-33a4a6fbbd8e" providerId="AD" clId="Web-{3BBFA2A7-D520-FE47-A326-DE9188127CEE}" dt="2023-12-24T15:36:59.336" v="50"/>
        <pc:sldMkLst>
          <pc:docMk/>
          <pc:sldMk cId="984537914" sldId="287"/>
        </pc:sldMkLst>
      </pc:sldChg>
      <pc:sldChg chg="modNotes">
        <pc:chgData name="楊婷芸 YANG,TING-YUN" userId="S::p96124073@ncku.edu.tw::cc7e66a1-6310-4319-9caf-33a4a6fbbd8e" providerId="AD" clId="Web-{3BBFA2A7-D520-FE47-A326-DE9188127CEE}" dt="2023-12-24T15:40:05.997" v="55"/>
        <pc:sldMkLst>
          <pc:docMk/>
          <pc:sldMk cId="1630383504" sldId="288"/>
        </pc:sldMkLst>
      </pc:sldChg>
      <pc:sldChg chg="modNotes">
        <pc:chgData name="楊婷芸 YANG,TING-YUN" userId="S::p96124073@ncku.edu.tw::cc7e66a1-6310-4319-9caf-33a4a6fbbd8e" providerId="AD" clId="Web-{3BBFA2A7-D520-FE47-A326-DE9188127CEE}" dt="2023-12-24T15:46:29.129" v="62"/>
        <pc:sldMkLst>
          <pc:docMk/>
          <pc:sldMk cId="722479019" sldId="289"/>
        </pc:sldMkLst>
      </pc:sldChg>
      <pc:sldChg chg="modNotes">
        <pc:chgData name="楊婷芸 YANG,TING-YUN" userId="S::p96124073@ncku.edu.tw::cc7e66a1-6310-4319-9caf-33a4a6fbbd8e" providerId="AD" clId="Web-{3BBFA2A7-D520-FE47-A326-DE9188127CEE}" dt="2023-12-24T14:05:06.929" v="18"/>
        <pc:sldMkLst>
          <pc:docMk/>
          <pc:sldMk cId="653588407" sldId="292"/>
        </pc:sldMkLst>
      </pc:sldChg>
      <pc:sldChg chg="modSp modNotes">
        <pc:chgData name="楊婷芸 YANG,TING-YUN" userId="S::p96124073@ncku.edu.tw::cc7e66a1-6310-4319-9caf-33a4a6fbbd8e" providerId="AD" clId="Web-{3BBFA2A7-D520-FE47-A326-DE9188127CEE}" dt="2023-12-24T15:33:44.020" v="41"/>
        <pc:sldMkLst>
          <pc:docMk/>
          <pc:sldMk cId="2055222074" sldId="1200"/>
        </pc:sldMkLst>
        <pc:spChg chg="mod">
          <ac:chgData name="楊婷芸 YANG,TING-YUN" userId="S::p96124073@ncku.edu.tw::cc7e66a1-6310-4319-9caf-33a4a6fbbd8e" providerId="AD" clId="Web-{3BBFA2A7-D520-FE47-A326-DE9188127CEE}" dt="2023-12-24T15:33:17.082" v="37"/>
          <ac:spMkLst>
            <pc:docMk/>
            <pc:sldMk cId="2055222074" sldId="1200"/>
            <ac:spMk id="3" creationId="{9B4DC0BC-A1C1-25FE-B240-4B29A3A0842F}"/>
          </ac:spMkLst>
        </pc:spChg>
      </pc:sldChg>
      <pc:sldChg chg="modNotes">
        <pc:chgData name="楊婷芸 YANG,TING-YUN" userId="S::p96124073@ncku.edu.tw::cc7e66a1-6310-4319-9caf-33a4a6fbbd8e" providerId="AD" clId="Web-{3BBFA2A7-D520-FE47-A326-DE9188127CEE}" dt="2023-12-24T13:51:13.208" v="7"/>
        <pc:sldMkLst>
          <pc:docMk/>
          <pc:sldMk cId="1980030599" sldId="1201"/>
        </pc:sldMkLst>
      </pc:sldChg>
      <pc:sldChg chg="modNotes">
        <pc:chgData name="楊婷芸 YANG,TING-YUN" userId="S::p96124073@ncku.edu.tw::cc7e66a1-6310-4319-9caf-33a4a6fbbd8e" providerId="AD" clId="Web-{3BBFA2A7-D520-FE47-A326-DE9188127CEE}" dt="2023-12-24T15:18:11.969" v="21"/>
        <pc:sldMkLst>
          <pc:docMk/>
          <pc:sldMk cId="1034713004" sldId="1203"/>
        </pc:sldMkLst>
      </pc:sldChg>
      <pc:sldChg chg="modNotes">
        <pc:chgData name="楊婷芸 YANG,TING-YUN" userId="S::p96124073@ncku.edu.tw::cc7e66a1-6310-4319-9caf-33a4a6fbbd8e" providerId="AD" clId="Web-{3BBFA2A7-D520-FE47-A326-DE9188127CEE}" dt="2023-12-24T15:47:59.272" v="67"/>
        <pc:sldMkLst>
          <pc:docMk/>
          <pc:sldMk cId="3637297564" sldId="1205"/>
        </pc:sldMkLst>
      </pc:sldChg>
    </pc:docChg>
  </pc:docChgLst>
  <pc:docChgLst>
    <pc:chgData name="楊婷芸 YANG,TING-YUN" userId="S::p96124073@ncku.edu.tw::cc7e66a1-6310-4319-9caf-33a4a6fbbd8e" providerId="AD" clId="Web-{29D2FE9E-A8BD-507C-C01E-428253D69DE0}"/>
    <pc:docChg chg="modSld">
      <pc:chgData name="楊婷芸 YANG,TING-YUN" userId="S::p96124073@ncku.edu.tw::cc7e66a1-6310-4319-9caf-33a4a6fbbd8e" providerId="AD" clId="Web-{29D2FE9E-A8BD-507C-C01E-428253D69DE0}" dt="2023-12-24T06:11:38.420" v="43" actId="20577"/>
      <pc:docMkLst>
        <pc:docMk/>
      </pc:docMkLst>
      <pc:sldChg chg="addSp delSp modSp modNotes">
        <pc:chgData name="楊婷芸 YANG,TING-YUN" userId="S::p96124073@ncku.edu.tw::cc7e66a1-6310-4319-9caf-33a4a6fbbd8e" providerId="AD" clId="Web-{29D2FE9E-A8BD-507C-C01E-428253D69DE0}" dt="2023-12-24T06:11:38.420" v="43" actId="20577"/>
        <pc:sldMkLst>
          <pc:docMk/>
          <pc:sldMk cId="2919158154" sldId="280"/>
        </pc:sldMkLst>
        <pc:spChg chg="mod">
          <ac:chgData name="楊婷芸 YANG,TING-YUN" userId="S::p96124073@ncku.edu.tw::cc7e66a1-6310-4319-9caf-33a4a6fbbd8e" providerId="AD" clId="Web-{29D2FE9E-A8BD-507C-C01E-428253D69DE0}" dt="2023-12-24T06:11:38.420" v="43" actId="20577"/>
          <ac:spMkLst>
            <pc:docMk/>
            <pc:sldMk cId="2919158154" sldId="280"/>
            <ac:spMk id="3" creationId="{5B4D7221-3401-8CD6-81DC-CD8EE0308164}"/>
          </ac:spMkLst>
        </pc:spChg>
        <pc:spChg chg="add del mod">
          <ac:chgData name="楊婷芸 YANG,TING-YUN" userId="S::p96124073@ncku.edu.tw::cc7e66a1-6310-4319-9caf-33a4a6fbbd8e" providerId="AD" clId="Web-{29D2FE9E-A8BD-507C-C01E-428253D69DE0}" dt="2023-12-24T06:08:29.819" v="21"/>
          <ac:spMkLst>
            <pc:docMk/>
            <pc:sldMk cId="2919158154" sldId="280"/>
            <ac:spMk id="4" creationId="{36B85AEF-C044-0BEB-7AE3-F4EA3661C680}"/>
          </ac:spMkLst>
        </pc:spChg>
      </pc:sldChg>
      <pc:sldChg chg="modNotes">
        <pc:chgData name="楊婷芸 YANG,TING-YUN" userId="S::p96124073@ncku.edu.tw::cc7e66a1-6310-4319-9caf-33a4a6fbbd8e" providerId="AD" clId="Web-{29D2FE9E-A8BD-507C-C01E-428253D69DE0}" dt="2023-12-24T06:05:01.795" v="14"/>
        <pc:sldMkLst>
          <pc:docMk/>
          <pc:sldMk cId="2413601338" sldId="283"/>
        </pc:sldMkLst>
      </pc:sldChg>
    </pc:docChg>
  </pc:docChgLst>
  <pc:docChgLst>
    <pc:chgData name="林彥丞 LIN,YAN-CHENG" userId="S::p96124031@ncku.edu.tw::d01d3c9b-fafc-470d-9058-5e648c0d33de" providerId="AD" clId="Web-{F813FAA8-F96A-83F6-A589-E04ACF5CD02D}"/>
    <pc:docChg chg="sldOrd">
      <pc:chgData name="林彥丞 LIN,YAN-CHENG" userId="S::p96124031@ncku.edu.tw::d01d3c9b-fafc-470d-9058-5e648c0d33de" providerId="AD" clId="Web-{F813FAA8-F96A-83F6-A589-E04ACF5CD02D}" dt="2023-12-23T10:07:58.465" v="1"/>
      <pc:docMkLst>
        <pc:docMk/>
      </pc:docMkLst>
      <pc:sldChg chg="ord">
        <pc:chgData name="林彥丞 LIN,YAN-CHENG" userId="S::p96124031@ncku.edu.tw::d01d3c9b-fafc-470d-9058-5e648c0d33de" providerId="AD" clId="Web-{F813FAA8-F96A-83F6-A589-E04ACF5CD02D}" dt="2023-12-23T10:07:58.465" v="1"/>
        <pc:sldMkLst>
          <pc:docMk/>
          <pc:sldMk cId="105503885" sldId="267"/>
        </pc:sldMkLst>
      </pc:sldChg>
      <pc:sldChg chg="ord">
        <pc:chgData name="林彥丞 LIN,YAN-CHENG" userId="S::p96124031@ncku.edu.tw::d01d3c9b-fafc-470d-9058-5e648c0d33de" providerId="AD" clId="Web-{F813FAA8-F96A-83F6-A589-E04ACF5CD02D}" dt="2023-12-23T10:07:53.277" v="0"/>
        <pc:sldMkLst>
          <pc:docMk/>
          <pc:sldMk cId="2071966327" sldId="277"/>
        </pc:sldMkLst>
      </pc:sldChg>
    </pc:docChg>
  </pc:docChgLst>
  <pc:docChgLst>
    <pc:chgData name="黃妍綺 HUANG,YEN-CHI" userId="S::p96121041@ncku.edu.tw::1e619b03-08fb-43dd-916a-d7f817e4c4b3" providerId="AD" clId="Web-{E22EF190-3689-8671-9BDA-085F4D1D550C}"/>
    <pc:docChg chg="sldOrd">
      <pc:chgData name="黃妍綺 HUANG,YEN-CHI" userId="S::p96121041@ncku.edu.tw::1e619b03-08fb-43dd-916a-d7f817e4c4b3" providerId="AD" clId="Web-{E22EF190-3689-8671-9BDA-085F4D1D550C}" dt="2023-12-24T13:18:44.175" v="2"/>
      <pc:docMkLst>
        <pc:docMk/>
      </pc:docMkLst>
      <pc:sldChg chg="ord">
        <pc:chgData name="黃妍綺 HUANG,YEN-CHI" userId="S::p96121041@ncku.edu.tw::1e619b03-08fb-43dd-916a-d7f817e4c4b3" providerId="AD" clId="Web-{E22EF190-3689-8671-9BDA-085F4D1D550C}" dt="2023-12-24T13:18:44.175" v="2"/>
        <pc:sldMkLst>
          <pc:docMk/>
          <pc:sldMk cId="2791647004" sldId="1208"/>
        </pc:sldMkLst>
      </pc:sldChg>
    </pc:docChg>
  </pc:docChgLst>
  <pc:docChgLst>
    <pc:chgData name="黃妍綺 HUANG,YEN-CHI" userId="1e619b03-08fb-43dd-916a-d7f817e4c4b3" providerId="ADAL" clId="{ECDCA324-5EAC-4A96-B323-E5230387D53B}"/>
    <pc:docChg chg="undo custSel addSld delSld modSld sldOrd">
      <pc:chgData name="黃妍綺 HUANG,YEN-CHI" userId="1e619b03-08fb-43dd-916a-d7f817e4c4b3" providerId="ADAL" clId="{ECDCA324-5EAC-4A96-B323-E5230387D53B}" dt="2023-12-24T16:21:55.827" v="964" actId="1076"/>
      <pc:docMkLst>
        <pc:docMk/>
      </pc:docMkLst>
      <pc:sldChg chg="modSp del mod">
        <pc:chgData name="黃妍綺 HUANG,YEN-CHI" userId="1e619b03-08fb-43dd-916a-d7f817e4c4b3" providerId="ADAL" clId="{ECDCA324-5EAC-4A96-B323-E5230387D53B}" dt="2023-12-23T14:50:58.845" v="15" actId="2696"/>
        <pc:sldMkLst>
          <pc:docMk/>
          <pc:sldMk cId="0" sldId="257"/>
        </pc:sldMkLst>
        <pc:spChg chg="mod">
          <ac:chgData name="黃妍綺 HUANG,YEN-CHI" userId="1e619b03-08fb-43dd-916a-d7f817e4c4b3" providerId="ADAL" clId="{ECDCA324-5EAC-4A96-B323-E5230387D53B}" dt="2023-12-23T14:50:35.476" v="14" actId="20577"/>
          <ac:spMkLst>
            <pc:docMk/>
            <pc:sldMk cId="0" sldId="257"/>
            <ac:spMk id="4" creationId="{00000000-0000-0000-0000-000000000000}"/>
          </ac:spMkLst>
        </pc:spChg>
      </pc:sldChg>
      <pc:sldChg chg="add del">
        <pc:chgData name="黃妍綺 HUANG,YEN-CHI" userId="1e619b03-08fb-43dd-916a-d7f817e4c4b3" providerId="ADAL" clId="{ECDCA324-5EAC-4A96-B323-E5230387D53B}" dt="2023-12-23T15:03:55.504" v="121" actId="47"/>
        <pc:sldMkLst>
          <pc:docMk/>
          <pc:sldMk cId="3799466239" sldId="266"/>
        </pc:sldMkLst>
      </pc:sldChg>
      <pc:sldChg chg="add del">
        <pc:chgData name="黃妍綺 HUANG,YEN-CHI" userId="1e619b03-08fb-43dd-916a-d7f817e4c4b3" providerId="ADAL" clId="{ECDCA324-5EAC-4A96-B323-E5230387D53B}" dt="2023-12-23T14:53:40.958" v="25" actId="47"/>
        <pc:sldMkLst>
          <pc:docMk/>
          <pc:sldMk cId="105503885" sldId="267"/>
        </pc:sldMkLst>
      </pc:sldChg>
      <pc:sldChg chg="new del">
        <pc:chgData name="黃妍綺 HUANG,YEN-CHI" userId="1e619b03-08fb-43dd-916a-d7f817e4c4b3" providerId="ADAL" clId="{ECDCA324-5EAC-4A96-B323-E5230387D53B}" dt="2023-12-23T14:53:54.286" v="27" actId="47"/>
        <pc:sldMkLst>
          <pc:docMk/>
          <pc:sldMk cId="1723732331" sldId="267"/>
        </pc:sldMkLst>
      </pc:sldChg>
      <pc:sldChg chg="modSp new mod">
        <pc:chgData name="黃妍綺 HUANG,YEN-CHI" userId="1e619b03-08fb-43dd-916a-d7f817e4c4b3" providerId="ADAL" clId="{ECDCA324-5EAC-4A96-B323-E5230387D53B}" dt="2023-12-23T14:57:36.051" v="57" actId="20577"/>
        <pc:sldMkLst>
          <pc:docMk/>
          <pc:sldMk cId="2919158154" sldId="267"/>
        </pc:sldMkLst>
        <pc:spChg chg="mod">
          <ac:chgData name="黃妍綺 HUANG,YEN-CHI" userId="1e619b03-08fb-43dd-916a-d7f817e4c4b3" providerId="ADAL" clId="{ECDCA324-5EAC-4A96-B323-E5230387D53B}" dt="2023-12-23T14:57:36.051" v="57" actId="20577"/>
          <ac:spMkLst>
            <pc:docMk/>
            <pc:sldMk cId="2919158154" sldId="267"/>
            <ac:spMk id="2" creationId="{FFB41BDC-44EF-452A-B25E-46D37D4311F2}"/>
          </ac:spMkLst>
        </pc:spChg>
      </pc:sldChg>
      <pc:sldChg chg="modSp new mod">
        <pc:chgData name="黃妍綺 HUANG,YEN-CHI" userId="1e619b03-08fb-43dd-916a-d7f817e4c4b3" providerId="ADAL" clId="{ECDCA324-5EAC-4A96-B323-E5230387D53B}" dt="2023-12-24T01:09:59.001" v="362" actId="12"/>
        <pc:sldMkLst>
          <pc:docMk/>
          <pc:sldMk cId="1191358773" sldId="268"/>
        </pc:sldMkLst>
        <pc:spChg chg="mod">
          <ac:chgData name="黃妍綺 HUANG,YEN-CHI" userId="1e619b03-08fb-43dd-916a-d7f817e4c4b3" providerId="ADAL" clId="{ECDCA324-5EAC-4A96-B323-E5230387D53B}" dt="2023-12-23T15:03:21.669" v="112" actId="20577"/>
          <ac:spMkLst>
            <pc:docMk/>
            <pc:sldMk cId="1191358773" sldId="268"/>
            <ac:spMk id="2" creationId="{2CDD4661-BB9C-99B8-C327-43968B037682}"/>
          </ac:spMkLst>
        </pc:spChg>
        <pc:spChg chg="mod">
          <ac:chgData name="黃妍綺 HUANG,YEN-CHI" userId="1e619b03-08fb-43dd-916a-d7f817e4c4b3" providerId="ADAL" clId="{ECDCA324-5EAC-4A96-B323-E5230387D53B}" dt="2023-12-24T01:09:59.001" v="362" actId="12"/>
          <ac:spMkLst>
            <pc:docMk/>
            <pc:sldMk cId="1191358773" sldId="268"/>
            <ac:spMk id="3" creationId="{9B4DC0BC-A1C1-25FE-B240-4B29A3A0842F}"/>
          </ac:spMkLst>
        </pc:spChg>
      </pc:sldChg>
      <pc:sldChg chg="new del">
        <pc:chgData name="黃妍綺 HUANG,YEN-CHI" userId="1e619b03-08fb-43dd-916a-d7f817e4c4b3" providerId="ADAL" clId="{ECDCA324-5EAC-4A96-B323-E5230387D53B}" dt="2023-12-23T15:03:44.032" v="115" actId="47"/>
        <pc:sldMkLst>
          <pc:docMk/>
          <pc:sldMk cId="3080195127" sldId="269"/>
        </pc:sldMkLst>
      </pc:sldChg>
      <pc:sldChg chg="new del">
        <pc:chgData name="黃妍綺 HUANG,YEN-CHI" userId="1e619b03-08fb-43dd-916a-d7f817e4c4b3" providerId="ADAL" clId="{ECDCA324-5EAC-4A96-B323-E5230387D53B}" dt="2023-12-23T15:03:45.872" v="116" actId="47"/>
        <pc:sldMkLst>
          <pc:docMk/>
          <pc:sldMk cId="3340606069" sldId="270"/>
        </pc:sldMkLst>
      </pc:sldChg>
      <pc:sldChg chg="new del">
        <pc:chgData name="黃妍綺 HUANG,YEN-CHI" userId="1e619b03-08fb-43dd-916a-d7f817e4c4b3" providerId="ADAL" clId="{ECDCA324-5EAC-4A96-B323-E5230387D53B}" dt="2023-12-23T15:03:48.041" v="117" actId="47"/>
        <pc:sldMkLst>
          <pc:docMk/>
          <pc:sldMk cId="586244680" sldId="271"/>
        </pc:sldMkLst>
      </pc:sldChg>
      <pc:sldChg chg="del">
        <pc:chgData name="黃妍綺 HUANG,YEN-CHI" userId="1e619b03-08fb-43dd-916a-d7f817e4c4b3" providerId="ADAL" clId="{ECDCA324-5EAC-4A96-B323-E5230387D53B}" dt="2023-12-23T14:51:07.581" v="17" actId="2696"/>
        <pc:sldMkLst>
          <pc:docMk/>
          <pc:sldMk cId="3506072082" sldId="271"/>
        </pc:sldMkLst>
      </pc:sldChg>
      <pc:sldChg chg="new del">
        <pc:chgData name="黃妍綺 HUANG,YEN-CHI" userId="1e619b03-08fb-43dd-916a-d7f817e4c4b3" providerId="ADAL" clId="{ECDCA324-5EAC-4A96-B323-E5230387D53B}" dt="2023-12-23T15:03:48.322" v="118" actId="47"/>
        <pc:sldMkLst>
          <pc:docMk/>
          <pc:sldMk cId="1962924723" sldId="272"/>
        </pc:sldMkLst>
      </pc:sldChg>
      <pc:sldChg chg="modSp new del mod">
        <pc:chgData name="黃妍綺 HUANG,YEN-CHI" userId="1e619b03-08fb-43dd-916a-d7f817e4c4b3" providerId="ADAL" clId="{ECDCA324-5EAC-4A96-B323-E5230387D53B}" dt="2023-12-23T15:03:49.103" v="119" actId="47"/>
        <pc:sldMkLst>
          <pc:docMk/>
          <pc:sldMk cId="1141744868" sldId="273"/>
        </pc:sldMkLst>
        <pc:spChg chg="mod">
          <ac:chgData name="黃妍綺 HUANG,YEN-CHI" userId="1e619b03-08fb-43dd-916a-d7f817e4c4b3" providerId="ADAL" clId="{ECDCA324-5EAC-4A96-B323-E5230387D53B}" dt="2023-12-23T14:54:08.958" v="41" actId="20577"/>
          <ac:spMkLst>
            <pc:docMk/>
            <pc:sldMk cId="1141744868" sldId="273"/>
            <ac:spMk id="2" creationId="{C0D20962-430F-A99C-DC6D-7CF7FD28B8D1}"/>
          </ac:spMkLst>
        </pc:spChg>
      </pc:sldChg>
      <pc:sldChg chg="delSp modSp new mod ord">
        <pc:chgData name="黃妍綺 HUANG,YEN-CHI" userId="1e619b03-08fb-43dd-916a-d7f817e4c4b3" providerId="ADAL" clId="{ECDCA324-5EAC-4A96-B323-E5230387D53B}" dt="2023-12-23T14:58:07.200" v="87"/>
        <pc:sldMkLst>
          <pc:docMk/>
          <pc:sldMk cId="457669631" sldId="274"/>
        </pc:sldMkLst>
        <pc:spChg chg="mod">
          <ac:chgData name="黃妍綺 HUANG,YEN-CHI" userId="1e619b03-08fb-43dd-916a-d7f817e4c4b3" providerId="ADAL" clId="{ECDCA324-5EAC-4A96-B323-E5230387D53B}" dt="2023-12-23T14:58:07.200" v="87"/>
          <ac:spMkLst>
            <pc:docMk/>
            <pc:sldMk cId="457669631" sldId="274"/>
            <ac:spMk id="2" creationId="{CC128DA2-1829-8977-CEE4-DDBB1AC71FE9}"/>
          </ac:spMkLst>
        </pc:spChg>
        <pc:spChg chg="del">
          <ac:chgData name="黃妍綺 HUANG,YEN-CHI" userId="1e619b03-08fb-43dd-916a-d7f817e4c4b3" providerId="ADAL" clId="{ECDCA324-5EAC-4A96-B323-E5230387D53B}" dt="2023-12-23T14:56:32.835" v="52" actId="478"/>
          <ac:spMkLst>
            <pc:docMk/>
            <pc:sldMk cId="457669631" sldId="274"/>
            <ac:spMk id="3" creationId="{2920B897-F01A-D561-E1CF-6115EAB5EFFE}"/>
          </ac:spMkLst>
        </pc:spChg>
      </pc:sldChg>
      <pc:sldChg chg="del">
        <pc:chgData name="黃妍綺 HUANG,YEN-CHI" userId="1e619b03-08fb-43dd-916a-d7f817e4c4b3" providerId="ADAL" clId="{ECDCA324-5EAC-4A96-B323-E5230387D53B}" dt="2023-12-23T14:51:19.770" v="19" actId="2696"/>
        <pc:sldMkLst>
          <pc:docMk/>
          <pc:sldMk cId="1386380923" sldId="274"/>
        </pc:sldMkLst>
      </pc:sldChg>
      <pc:sldChg chg="new del">
        <pc:chgData name="黃妍綺 HUANG,YEN-CHI" userId="1e619b03-08fb-43dd-916a-d7f817e4c4b3" providerId="ADAL" clId="{ECDCA324-5EAC-4A96-B323-E5230387D53B}" dt="2023-12-23T14:56:20.370" v="50" actId="47"/>
        <pc:sldMkLst>
          <pc:docMk/>
          <pc:sldMk cId="3609225258" sldId="274"/>
        </pc:sldMkLst>
      </pc:sldChg>
      <pc:sldChg chg="del">
        <pc:chgData name="黃妍綺 HUANG,YEN-CHI" userId="1e619b03-08fb-43dd-916a-d7f817e4c4b3" providerId="ADAL" clId="{ECDCA324-5EAC-4A96-B323-E5230387D53B}" dt="2023-12-23T14:51:10.627" v="18" actId="2696"/>
        <pc:sldMkLst>
          <pc:docMk/>
          <pc:sldMk cId="617652545" sldId="275"/>
        </pc:sldMkLst>
      </pc:sldChg>
      <pc:sldChg chg="add ord">
        <pc:chgData name="黃妍綺 HUANG,YEN-CHI" userId="1e619b03-08fb-43dd-916a-d7f817e4c4b3" providerId="ADAL" clId="{ECDCA324-5EAC-4A96-B323-E5230387D53B}" dt="2023-12-23T15:03:31.313" v="114"/>
        <pc:sldMkLst>
          <pc:docMk/>
          <pc:sldMk cId="4269429524" sldId="275"/>
        </pc:sldMkLst>
      </pc:sldChg>
      <pc:sldChg chg="del">
        <pc:chgData name="黃妍綺 HUANG,YEN-CHI" userId="1e619b03-08fb-43dd-916a-d7f817e4c4b3" providerId="ADAL" clId="{ECDCA324-5EAC-4A96-B323-E5230387D53B}" dt="2023-12-23T14:51:23.911" v="20" actId="2696"/>
        <pc:sldMkLst>
          <pc:docMk/>
          <pc:sldMk cId="1284021055" sldId="276"/>
        </pc:sldMkLst>
      </pc:sldChg>
      <pc:sldChg chg="add">
        <pc:chgData name="黃妍綺 HUANG,YEN-CHI" userId="1e619b03-08fb-43dd-916a-d7f817e4c4b3" providerId="ADAL" clId="{ECDCA324-5EAC-4A96-B323-E5230387D53B}" dt="2023-12-23T15:04:00.991" v="122" actId="2890"/>
        <pc:sldMkLst>
          <pc:docMk/>
          <pc:sldMk cId="1846115940" sldId="276"/>
        </pc:sldMkLst>
      </pc:sldChg>
      <pc:sldChg chg="del">
        <pc:chgData name="黃妍綺 HUANG,YEN-CHI" userId="1e619b03-08fb-43dd-916a-d7f817e4c4b3" providerId="ADAL" clId="{ECDCA324-5EAC-4A96-B323-E5230387D53B}" dt="2023-12-23T14:51:30.943" v="22" actId="2696"/>
        <pc:sldMkLst>
          <pc:docMk/>
          <pc:sldMk cId="2071966327" sldId="277"/>
        </pc:sldMkLst>
      </pc:sldChg>
      <pc:sldChg chg="add">
        <pc:chgData name="黃妍綺 HUANG,YEN-CHI" userId="1e619b03-08fb-43dd-916a-d7f817e4c4b3" providerId="ADAL" clId="{ECDCA324-5EAC-4A96-B323-E5230387D53B}" dt="2023-12-23T15:04:07.708" v="123"/>
        <pc:sldMkLst>
          <pc:docMk/>
          <pc:sldMk cId="2413601338" sldId="277"/>
        </pc:sldMkLst>
      </pc:sldChg>
      <pc:sldChg chg="add">
        <pc:chgData name="黃妍綺 HUANG,YEN-CHI" userId="1e619b03-08fb-43dd-916a-d7f817e4c4b3" providerId="ADAL" clId="{ECDCA324-5EAC-4A96-B323-E5230387D53B}" dt="2023-12-23T15:04:08.338" v="124"/>
        <pc:sldMkLst>
          <pc:docMk/>
          <pc:sldMk cId="358980222" sldId="278"/>
        </pc:sldMkLst>
      </pc:sldChg>
      <pc:sldChg chg="del">
        <pc:chgData name="黃妍綺 HUANG,YEN-CHI" userId="1e619b03-08fb-43dd-916a-d7f817e4c4b3" providerId="ADAL" clId="{ECDCA324-5EAC-4A96-B323-E5230387D53B}" dt="2023-12-23T14:51:27.941" v="21" actId="2696"/>
        <pc:sldMkLst>
          <pc:docMk/>
          <pc:sldMk cId="1215846197" sldId="278"/>
        </pc:sldMkLst>
      </pc:sldChg>
      <pc:sldChg chg="del">
        <pc:chgData name="黃妍綺 HUANG,YEN-CHI" userId="1e619b03-08fb-43dd-916a-d7f817e4c4b3" providerId="ADAL" clId="{ECDCA324-5EAC-4A96-B323-E5230387D53B}" dt="2023-12-23T14:51:03.945" v="16" actId="2696"/>
        <pc:sldMkLst>
          <pc:docMk/>
          <pc:sldMk cId="1639484717" sldId="279"/>
        </pc:sldMkLst>
      </pc:sldChg>
      <pc:sldChg chg="modSp mod modNotesTx">
        <pc:chgData name="黃妍綺 HUANG,YEN-CHI" userId="1e619b03-08fb-43dd-916a-d7f817e4c4b3" providerId="ADAL" clId="{ECDCA324-5EAC-4A96-B323-E5230387D53B}" dt="2023-12-24T01:37:40.717" v="931" actId="20577"/>
        <pc:sldMkLst>
          <pc:docMk/>
          <pc:sldMk cId="2919158154" sldId="280"/>
        </pc:sldMkLst>
        <pc:spChg chg="mod">
          <ac:chgData name="黃妍綺 HUANG,YEN-CHI" userId="1e619b03-08fb-43dd-916a-d7f817e4c4b3" providerId="ADAL" clId="{ECDCA324-5EAC-4A96-B323-E5230387D53B}" dt="2023-12-24T01:37:40.717" v="931" actId="20577"/>
          <ac:spMkLst>
            <pc:docMk/>
            <pc:sldMk cId="2919158154" sldId="280"/>
            <ac:spMk id="3" creationId="{5B4D7221-3401-8CD6-81DC-CD8EE0308164}"/>
          </ac:spMkLst>
        </pc:spChg>
      </pc:sldChg>
      <pc:sldChg chg="del">
        <pc:chgData name="黃妍綺 HUANG,YEN-CHI" userId="1e619b03-08fb-43dd-916a-d7f817e4c4b3" providerId="ADAL" clId="{ECDCA324-5EAC-4A96-B323-E5230387D53B}" dt="2023-12-23T15:24:31.190" v="179" actId="47"/>
        <pc:sldMkLst>
          <pc:docMk/>
          <pc:sldMk cId="457669631" sldId="281"/>
        </pc:sldMkLst>
      </pc:sldChg>
      <pc:sldChg chg="modSp mod">
        <pc:chgData name="黃妍綺 HUANG,YEN-CHI" userId="1e619b03-08fb-43dd-916a-d7f817e4c4b3" providerId="ADAL" clId="{ECDCA324-5EAC-4A96-B323-E5230387D53B}" dt="2023-12-23T15:23:31.955" v="148" actId="20577"/>
        <pc:sldMkLst>
          <pc:docMk/>
          <pc:sldMk cId="1846115940" sldId="282"/>
        </pc:sldMkLst>
        <pc:spChg chg="mod">
          <ac:chgData name="黃妍綺 HUANG,YEN-CHI" userId="1e619b03-08fb-43dd-916a-d7f817e4c4b3" providerId="ADAL" clId="{ECDCA324-5EAC-4A96-B323-E5230387D53B}" dt="2023-12-23T15:23:31.955" v="148" actId="20577"/>
          <ac:spMkLst>
            <pc:docMk/>
            <pc:sldMk cId="1846115940" sldId="282"/>
            <ac:spMk id="2" creationId="{2CDD4661-BB9C-99B8-C327-43968B037682}"/>
          </ac:spMkLst>
        </pc:spChg>
      </pc:sldChg>
      <pc:sldChg chg="modSp mod modNotesTx">
        <pc:chgData name="黃妍綺 HUANG,YEN-CHI" userId="1e619b03-08fb-43dd-916a-d7f817e4c4b3" providerId="ADAL" clId="{ECDCA324-5EAC-4A96-B323-E5230387D53B}" dt="2023-12-24T01:38:06.904" v="946" actId="20577"/>
        <pc:sldMkLst>
          <pc:docMk/>
          <pc:sldMk cId="2413601338" sldId="283"/>
        </pc:sldMkLst>
        <pc:spChg chg="mod">
          <ac:chgData name="黃妍綺 HUANG,YEN-CHI" userId="1e619b03-08fb-43dd-916a-d7f817e4c4b3" providerId="ADAL" clId="{ECDCA324-5EAC-4A96-B323-E5230387D53B}" dt="2023-12-23T15:24:00.871" v="178" actId="20577"/>
          <ac:spMkLst>
            <pc:docMk/>
            <pc:sldMk cId="2413601338" sldId="283"/>
            <ac:spMk id="2" creationId="{2CDD4661-BB9C-99B8-C327-43968B037682}"/>
          </ac:spMkLst>
        </pc:spChg>
        <pc:spChg chg="mod">
          <ac:chgData name="黃妍綺 HUANG,YEN-CHI" userId="1e619b03-08fb-43dd-916a-d7f817e4c4b3" providerId="ADAL" clId="{ECDCA324-5EAC-4A96-B323-E5230387D53B}" dt="2023-12-24T01:38:06.904" v="946" actId="20577"/>
          <ac:spMkLst>
            <pc:docMk/>
            <pc:sldMk cId="2413601338" sldId="283"/>
            <ac:spMk id="3" creationId="{9B4DC0BC-A1C1-25FE-B240-4B29A3A0842F}"/>
          </ac:spMkLst>
        </pc:spChg>
      </pc:sldChg>
      <pc:sldChg chg="modSp mod">
        <pc:chgData name="黃妍綺 HUANG,YEN-CHI" userId="1e619b03-08fb-43dd-916a-d7f817e4c4b3" providerId="ADAL" clId="{ECDCA324-5EAC-4A96-B323-E5230387D53B}" dt="2023-12-24T01:30:12.750" v="695" actId="20577"/>
        <pc:sldMkLst>
          <pc:docMk/>
          <pc:sldMk cId="358980222" sldId="284"/>
        </pc:sldMkLst>
        <pc:spChg chg="mod">
          <ac:chgData name="黃妍綺 HUANG,YEN-CHI" userId="1e619b03-08fb-43dd-916a-d7f817e4c4b3" providerId="ADAL" clId="{ECDCA324-5EAC-4A96-B323-E5230387D53B}" dt="2023-12-23T15:25:18.857" v="200" actId="20577"/>
          <ac:spMkLst>
            <pc:docMk/>
            <pc:sldMk cId="358980222" sldId="284"/>
            <ac:spMk id="2" creationId="{2CDD4661-BB9C-99B8-C327-43968B037682}"/>
          </ac:spMkLst>
        </pc:spChg>
        <pc:spChg chg="mod">
          <ac:chgData name="黃妍綺 HUANG,YEN-CHI" userId="1e619b03-08fb-43dd-916a-d7f817e4c4b3" providerId="ADAL" clId="{ECDCA324-5EAC-4A96-B323-E5230387D53B}" dt="2023-12-24T01:30:12.750" v="695" actId="20577"/>
          <ac:spMkLst>
            <pc:docMk/>
            <pc:sldMk cId="358980222" sldId="284"/>
            <ac:spMk id="3" creationId="{9B4DC0BC-A1C1-25FE-B240-4B29A3A0842F}"/>
          </ac:spMkLst>
        </pc:spChg>
      </pc:sldChg>
      <pc:sldChg chg="add del">
        <pc:chgData name="黃妍綺 HUANG,YEN-CHI" userId="1e619b03-08fb-43dd-916a-d7f817e4c4b3" providerId="ADAL" clId="{ECDCA324-5EAC-4A96-B323-E5230387D53B}" dt="2023-12-23T15:25:29.371" v="202" actId="47"/>
        <pc:sldMkLst>
          <pc:docMk/>
          <pc:sldMk cId="796839595" sldId="285"/>
        </pc:sldMkLst>
      </pc:sldChg>
      <pc:sldChg chg="del">
        <pc:chgData name="黃妍綺 HUANG,YEN-CHI" userId="1e619b03-08fb-43dd-916a-d7f817e4c4b3" providerId="ADAL" clId="{ECDCA324-5EAC-4A96-B323-E5230387D53B}" dt="2023-12-23T15:24:35.260" v="180" actId="47"/>
        <pc:sldMkLst>
          <pc:docMk/>
          <pc:sldMk cId="4269429524" sldId="285"/>
        </pc:sldMkLst>
      </pc:sldChg>
      <pc:sldChg chg="addSp delSp modSp add mod">
        <pc:chgData name="黃妍綺 HUANG,YEN-CHI" userId="1e619b03-08fb-43dd-916a-d7f817e4c4b3" providerId="ADAL" clId="{ECDCA324-5EAC-4A96-B323-E5230387D53B}" dt="2023-12-24T13:34:53.782" v="955" actId="12788"/>
        <pc:sldMkLst>
          <pc:docMk/>
          <pc:sldMk cId="3629655426" sldId="286"/>
        </pc:sldMkLst>
        <pc:spChg chg="mod">
          <ac:chgData name="黃妍綺 HUANG,YEN-CHI" userId="1e619b03-08fb-43dd-916a-d7f817e4c4b3" providerId="ADAL" clId="{ECDCA324-5EAC-4A96-B323-E5230387D53B}" dt="2023-12-23T15:26:15.543" v="229" actId="20577"/>
          <ac:spMkLst>
            <pc:docMk/>
            <pc:sldMk cId="3629655426" sldId="286"/>
            <ac:spMk id="2" creationId="{2CDD4661-BB9C-99B8-C327-43968B037682}"/>
          </ac:spMkLst>
        </pc:spChg>
        <pc:spChg chg="del">
          <ac:chgData name="黃妍綺 HUANG,YEN-CHI" userId="1e619b03-08fb-43dd-916a-d7f817e4c4b3" providerId="ADAL" clId="{ECDCA324-5EAC-4A96-B323-E5230387D53B}" dt="2023-12-24T00:59:17.539" v="331" actId="931"/>
          <ac:spMkLst>
            <pc:docMk/>
            <pc:sldMk cId="3629655426" sldId="286"/>
            <ac:spMk id="3" creationId="{9B4DC0BC-A1C1-25FE-B240-4B29A3A0842F}"/>
          </ac:spMkLst>
        </pc:spChg>
        <pc:spChg chg="mod">
          <ac:chgData name="黃妍綺 HUANG,YEN-CHI" userId="1e619b03-08fb-43dd-916a-d7f817e4c4b3" providerId="ADAL" clId="{ECDCA324-5EAC-4A96-B323-E5230387D53B}" dt="2023-12-24T13:34:53.782" v="955" actId="12788"/>
          <ac:spMkLst>
            <pc:docMk/>
            <pc:sldMk cId="3629655426" sldId="286"/>
            <ac:spMk id="8" creationId="{E30A5400-64FE-DC96-9E17-6B3A27C21CAE}"/>
          </ac:spMkLst>
        </pc:spChg>
        <pc:graphicFrameChg chg="mod modGraphic">
          <ac:chgData name="黃妍綺 HUANG,YEN-CHI" userId="1e619b03-08fb-43dd-916a-d7f817e4c4b3" providerId="ADAL" clId="{ECDCA324-5EAC-4A96-B323-E5230387D53B}" dt="2023-12-24T13:34:12.194" v="953" actId="14100"/>
          <ac:graphicFrameMkLst>
            <pc:docMk/>
            <pc:sldMk cId="3629655426" sldId="286"/>
            <ac:graphicFrameMk id="3" creationId="{E9334B09-6E9D-322D-28B3-EA2378516CAC}"/>
          </ac:graphicFrameMkLst>
        </pc:graphicFrameChg>
        <pc:graphicFrameChg chg="mod modGraphic">
          <ac:chgData name="黃妍綺 HUANG,YEN-CHI" userId="1e619b03-08fb-43dd-916a-d7f817e4c4b3" providerId="ADAL" clId="{ECDCA324-5EAC-4A96-B323-E5230387D53B}" dt="2023-12-24T13:34:00.646" v="950" actId="1076"/>
          <ac:graphicFrameMkLst>
            <pc:docMk/>
            <pc:sldMk cId="3629655426" sldId="286"/>
            <ac:graphicFrameMk id="11" creationId="{7C65DA11-588C-8E4C-09E4-6F332726710E}"/>
          </ac:graphicFrameMkLst>
        </pc:graphicFrameChg>
        <pc:picChg chg="add mod">
          <ac:chgData name="黃妍綺 HUANG,YEN-CHI" userId="1e619b03-08fb-43dd-916a-d7f817e4c4b3" providerId="ADAL" clId="{ECDCA324-5EAC-4A96-B323-E5230387D53B}" dt="2023-12-24T00:59:23.633" v="332" actId="27614"/>
          <ac:picMkLst>
            <pc:docMk/>
            <pc:sldMk cId="3629655426" sldId="286"/>
            <ac:picMk id="5" creationId="{2E5E59E3-5291-8424-C328-49AFF5C94EF7}"/>
          </ac:picMkLst>
        </pc:picChg>
      </pc:sldChg>
      <pc:sldChg chg="modSp add mod">
        <pc:chgData name="黃妍綺 HUANG,YEN-CHI" userId="1e619b03-08fb-43dd-916a-d7f817e4c4b3" providerId="ADAL" clId="{ECDCA324-5EAC-4A96-B323-E5230387D53B}" dt="2023-12-23T15:26:48.672" v="251" actId="20577"/>
        <pc:sldMkLst>
          <pc:docMk/>
          <pc:sldMk cId="984537914" sldId="287"/>
        </pc:sldMkLst>
        <pc:spChg chg="mod">
          <ac:chgData name="黃妍綺 HUANG,YEN-CHI" userId="1e619b03-08fb-43dd-916a-d7f817e4c4b3" providerId="ADAL" clId="{ECDCA324-5EAC-4A96-B323-E5230387D53B}" dt="2023-12-23T15:26:48.672" v="251" actId="20577"/>
          <ac:spMkLst>
            <pc:docMk/>
            <pc:sldMk cId="984537914" sldId="287"/>
            <ac:spMk id="2" creationId="{2CDD4661-BB9C-99B8-C327-43968B037682}"/>
          </ac:spMkLst>
        </pc:spChg>
      </pc:sldChg>
      <pc:sldChg chg="modSp add mod">
        <pc:chgData name="黃妍綺 HUANG,YEN-CHI" userId="1e619b03-08fb-43dd-916a-d7f817e4c4b3" providerId="ADAL" clId="{ECDCA324-5EAC-4A96-B323-E5230387D53B}" dt="2023-12-23T15:27:46.314" v="279" actId="12788"/>
        <pc:sldMkLst>
          <pc:docMk/>
          <pc:sldMk cId="1630383504" sldId="288"/>
        </pc:sldMkLst>
        <pc:spChg chg="mod">
          <ac:chgData name="黃妍綺 HUANG,YEN-CHI" userId="1e619b03-08fb-43dd-916a-d7f817e4c4b3" providerId="ADAL" clId="{ECDCA324-5EAC-4A96-B323-E5230387D53B}" dt="2023-12-23T15:27:46.314" v="279" actId="12788"/>
          <ac:spMkLst>
            <pc:docMk/>
            <pc:sldMk cId="1630383504" sldId="288"/>
            <ac:spMk id="2" creationId="{2CDD4661-BB9C-99B8-C327-43968B037682}"/>
          </ac:spMkLst>
        </pc:spChg>
      </pc:sldChg>
      <pc:sldChg chg="modSp add mod">
        <pc:chgData name="黃妍綺 HUANG,YEN-CHI" userId="1e619b03-08fb-43dd-916a-d7f817e4c4b3" providerId="ADAL" clId="{ECDCA324-5EAC-4A96-B323-E5230387D53B}" dt="2023-12-23T15:28:11.825" v="304" actId="20577"/>
        <pc:sldMkLst>
          <pc:docMk/>
          <pc:sldMk cId="722479019" sldId="289"/>
        </pc:sldMkLst>
        <pc:spChg chg="mod">
          <ac:chgData name="黃妍綺 HUANG,YEN-CHI" userId="1e619b03-08fb-43dd-916a-d7f817e4c4b3" providerId="ADAL" clId="{ECDCA324-5EAC-4A96-B323-E5230387D53B}" dt="2023-12-23T15:28:11.825" v="304" actId="20577"/>
          <ac:spMkLst>
            <pc:docMk/>
            <pc:sldMk cId="722479019" sldId="289"/>
            <ac:spMk id="2" creationId="{2CDD4661-BB9C-99B8-C327-43968B037682}"/>
          </ac:spMkLst>
        </pc:spChg>
      </pc:sldChg>
      <pc:sldChg chg="modSp add mod">
        <pc:chgData name="黃妍綺 HUANG,YEN-CHI" userId="1e619b03-08fb-43dd-916a-d7f817e4c4b3" providerId="ADAL" clId="{ECDCA324-5EAC-4A96-B323-E5230387D53B}" dt="2023-12-23T15:28:33.096" v="330" actId="20577"/>
        <pc:sldMkLst>
          <pc:docMk/>
          <pc:sldMk cId="2696129234" sldId="290"/>
        </pc:sldMkLst>
        <pc:spChg chg="mod">
          <ac:chgData name="黃妍綺 HUANG,YEN-CHI" userId="1e619b03-08fb-43dd-916a-d7f817e4c4b3" providerId="ADAL" clId="{ECDCA324-5EAC-4A96-B323-E5230387D53B}" dt="2023-12-23T15:28:33.096" v="330" actId="20577"/>
          <ac:spMkLst>
            <pc:docMk/>
            <pc:sldMk cId="2696129234" sldId="290"/>
            <ac:spMk id="2" creationId="{2CDD4661-BB9C-99B8-C327-43968B037682}"/>
          </ac:spMkLst>
        </pc:spChg>
      </pc:sldChg>
      <pc:sldChg chg="add">
        <pc:chgData name="黃妍綺 HUANG,YEN-CHI" userId="1e619b03-08fb-43dd-916a-d7f817e4c4b3" providerId="ADAL" clId="{ECDCA324-5EAC-4A96-B323-E5230387D53B}" dt="2023-12-23T15:25:26.844" v="201"/>
        <pc:sldMkLst>
          <pc:docMk/>
          <pc:sldMk cId="361532487" sldId="291"/>
        </pc:sldMkLst>
      </pc:sldChg>
      <pc:sldChg chg="modSp new mod">
        <pc:chgData name="黃妍綺 HUANG,YEN-CHI" userId="1e619b03-08fb-43dd-916a-d7f817e4c4b3" providerId="ADAL" clId="{ECDCA324-5EAC-4A96-B323-E5230387D53B}" dt="2023-12-24T01:29:59.277" v="694" actId="20577"/>
        <pc:sldMkLst>
          <pc:docMk/>
          <pc:sldMk cId="653588407" sldId="292"/>
        </pc:sldMkLst>
        <pc:spChg chg="mod">
          <ac:chgData name="黃妍綺 HUANG,YEN-CHI" userId="1e619b03-08fb-43dd-916a-d7f817e4c4b3" providerId="ADAL" clId="{ECDCA324-5EAC-4A96-B323-E5230387D53B}" dt="2023-12-24T01:28:52.307" v="680"/>
          <ac:spMkLst>
            <pc:docMk/>
            <pc:sldMk cId="653588407" sldId="292"/>
            <ac:spMk id="2" creationId="{6560C0C4-C644-004B-68BF-70DB567C28DC}"/>
          </ac:spMkLst>
        </pc:spChg>
        <pc:spChg chg="mod">
          <ac:chgData name="黃妍綺 HUANG,YEN-CHI" userId="1e619b03-08fb-43dd-916a-d7f817e4c4b3" providerId="ADAL" clId="{ECDCA324-5EAC-4A96-B323-E5230387D53B}" dt="2023-12-24T01:29:40.207" v="688" actId="20577"/>
          <ac:spMkLst>
            <pc:docMk/>
            <pc:sldMk cId="653588407" sldId="292"/>
            <ac:spMk id="3" creationId="{D78B66A1-135D-5904-42A6-FBE316BF5669}"/>
          </ac:spMkLst>
        </pc:spChg>
        <pc:spChg chg="mod">
          <ac:chgData name="黃妍綺 HUANG,YEN-CHI" userId="1e619b03-08fb-43dd-916a-d7f817e4c4b3" providerId="ADAL" clId="{ECDCA324-5EAC-4A96-B323-E5230387D53B}" dt="2023-12-24T01:29:59.277" v="694" actId="20577"/>
          <ac:spMkLst>
            <pc:docMk/>
            <pc:sldMk cId="653588407" sldId="292"/>
            <ac:spMk id="4" creationId="{705110FC-4295-7B8F-1A95-D788F6F27D69}"/>
          </ac:spMkLst>
        </pc:spChg>
      </pc:sldChg>
      <pc:sldChg chg="mod modShow">
        <pc:chgData name="黃妍綺 HUANG,YEN-CHI" userId="1e619b03-08fb-43dd-916a-d7f817e4c4b3" providerId="ADAL" clId="{ECDCA324-5EAC-4A96-B323-E5230387D53B}" dt="2023-12-24T12:30:42.125" v="947" actId="729"/>
        <pc:sldMkLst>
          <pc:docMk/>
          <pc:sldMk cId="2162069486" sldId="1198"/>
        </pc:sldMkLst>
      </pc:sldChg>
      <pc:sldChg chg="modSp mod">
        <pc:chgData name="黃妍綺 HUANG,YEN-CHI" userId="1e619b03-08fb-43dd-916a-d7f817e4c4b3" providerId="ADAL" clId="{ECDCA324-5EAC-4A96-B323-E5230387D53B}" dt="2023-12-24T16:21:55.827" v="964" actId="1076"/>
        <pc:sldMkLst>
          <pc:docMk/>
          <pc:sldMk cId="2055222074" sldId="1200"/>
        </pc:sldMkLst>
        <pc:spChg chg="mod">
          <ac:chgData name="黃妍綺 HUANG,YEN-CHI" userId="1e619b03-08fb-43dd-916a-d7f817e4c4b3" providerId="ADAL" clId="{ECDCA324-5EAC-4A96-B323-E5230387D53B}" dt="2023-12-24T16:21:55.827" v="964" actId="1076"/>
          <ac:spMkLst>
            <pc:docMk/>
            <pc:sldMk cId="2055222074" sldId="1200"/>
            <ac:spMk id="3" creationId="{9B4DC0BC-A1C1-25FE-B240-4B29A3A0842F}"/>
          </ac:spMkLst>
        </pc:spChg>
        <pc:spChg chg="mod">
          <ac:chgData name="黃妍綺 HUANG,YEN-CHI" userId="1e619b03-08fb-43dd-916a-d7f817e4c4b3" providerId="ADAL" clId="{ECDCA324-5EAC-4A96-B323-E5230387D53B}" dt="2023-12-24T16:21:04.437" v="960" actId="1076"/>
          <ac:spMkLst>
            <pc:docMk/>
            <pc:sldMk cId="2055222074" sldId="1200"/>
            <ac:spMk id="8" creationId="{8C1C3E72-8B4E-864D-6E90-9C13FAAAFFC9}"/>
          </ac:spMkLst>
        </pc:spChg>
        <pc:spChg chg="mod">
          <ac:chgData name="黃妍綺 HUANG,YEN-CHI" userId="1e619b03-08fb-43dd-916a-d7f817e4c4b3" providerId="ADAL" clId="{ECDCA324-5EAC-4A96-B323-E5230387D53B}" dt="2023-12-24T16:21:11.304" v="961" actId="1076"/>
          <ac:spMkLst>
            <pc:docMk/>
            <pc:sldMk cId="2055222074" sldId="1200"/>
            <ac:spMk id="13" creationId="{D79B8F78-6802-052A-B21E-D82AE6E6E177}"/>
          </ac:spMkLst>
        </pc:spChg>
      </pc:sldChg>
      <pc:sldChg chg="modSp mod">
        <pc:chgData name="黃妍綺 HUANG,YEN-CHI" userId="1e619b03-08fb-43dd-916a-d7f817e4c4b3" providerId="ADAL" clId="{ECDCA324-5EAC-4A96-B323-E5230387D53B}" dt="2023-12-24T16:12:18.515" v="957" actId="20577"/>
        <pc:sldMkLst>
          <pc:docMk/>
          <pc:sldMk cId="3947265062" sldId="1202"/>
        </pc:sldMkLst>
        <pc:spChg chg="mod">
          <ac:chgData name="黃妍綺 HUANG,YEN-CHI" userId="1e619b03-08fb-43dd-916a-d7f817e4c4b3" providerId="ADAL" clId="{ECDCA324-5EAC-4A96-B323-E5230387D53B}" dt="2023-12-24T16:12:18.515" v="957" actId="20577"/>
          <ac:spMkLst>
            <pc:docMk/>
            <pc:sldMk cId="3947265062" sldId="1202"/>
            <ac:spMk id="3" creationId="{9B4DC0BC-A1C1-25FE-B240-4B29A3A0842F}"/>
          </ac:spMkLst>
        </pc:spChg>
      </pc:sldChg>
    </pc:docChg>
  </pc:docChgLst>
  <pc:docChgLst>
    <pc:chgData name="黃妍綺 HUANG,YEN-CHI" userId="1e619b03-08fb-43dd-916a-d7f817e4c4b3" providerId="ADAL" clId="{47CC080E-4DCB-45C4-A79F-CBAFA824D64A}"/>
    <pc:docChg chg="modSld">
      <pc:chgData name="黃妍綺 HUANG,YEN-CHI" userId="1e619b03-08fb-43dd-916a-d7f817e4c4b3" providerId="ADAL" clId="{47CC080E-4DCB-45C4-A79F-CBAFA824D64A}" dt="2023-12-24T13:44:42.281" v="18" actId="1076"/>
      <pc:docMkLst>
        <pc:docMk/>
      </pc:docMkLst>
      <pc:sldChg chg="modSp mod">
        <pc:chgData name="黃妍綺 HUANG,YEN-CHI" userId="1e619b03-08fb-43dd-916a-d7f817e4c4b3" providerId="ADAL" clId="{47CC080E-4DCB-45C4-A79F-CBAFA824D64A}" dt="2023-12-24T01:12:17.575" v="13" actId="113"/>
        <pc:sldMkLst>
          <pc:docMk/>
          <pc:sldMk cId="1191358773" sldId="268"/>
        </pc:sldMkLst>
        <pc:spChg chg="mod">
          <ac:chgData name="黃妍綺 HUANG,YEN-CHI" userId="1e619b03-08fb-43dd-916a-d7f817e4c4b3" providerId="ADAL" clId="{47CC080E-4DCB-45C4-A79F-CBAFA824D64A}" dt="2023-12-24T01:12:17.575" v="13" actId="113"/>
          <ac:spMkLst>
            <pc:docMk/>
            <pc:sldMk cId="1191358773" sldId="268"/>
            <ac:spMk id="3" creationId="{9B4DC0BC-A1C1-25FE-B240-4B29A3A0842F}"/>
          </ac:spMkLst>
        </pc:spChg>
      </pc:sldChg>
      <pc:sldChg chg="modNotesTx">
        <pc:chgData name="黃妍綺 HUANG,YEN-CHI" userId="1e619b03-08fb-43dd-916a-d7f817e4c4b3" providerId="ADAL" clId="{47CC080E-4DCB-45C4-A79F-CBAFA824D64A}" dt="2023-12-24T01:34:29.409" v="17" actId="20577"/>
        <pc:sldMkLst>
          <pc:docMk/>
          <pc:sldMk cId="2919158154" sldId="280"/>
        </pc:sldMkLst>
      </pc:sldChg>
      <pc:sldChg chg="modSp mod">
        <pc:chgData name="黃妍綺 HUANG,YEN-CHI" userId="1e619b03-08fb-43dd-916a-d7f817e4c4b3" providerId="ADAL" clId="{47CC080E-4DCB-45C4-A79F-CBAFA824D64A}" dt="2023-12-24T13:44:42.281" v="18" actId="1076"/>
        <pc:sldMkLst>
          <pc:docMk/>
          <pc:sldMk cId="1630383504" sldId="288"/>
        </pc:sldMkLst>
        <pc:picChg chg="mod">
          <ac:chgData name="黃妍綺 HUANG,YEN-CHI" userId="1e619b03-08fb-43dd-916a-d7f817e4c4b3" providerId="ADAL" clId="{47CC080E-4DCB-45C4-A79F-CBAFA824D64A}" dt="2023-12-24T13:44:42.281" v="18" actId="1076"/>
          <ac:picMkLst>
            <pc:docMk/>
            <pc:sldMk cId="1630383504" sldId="288"/>
            <ac:picMk id="28" creationId="{0ACE37D2-BCE3-017E-BEDC-6D7E3BCBD15A}"/>
          </ac:picMkLst>
        </pc:picChg>
      </pc:sldChg>
    </pc:docChg>
  </pc:docChgLst>
  <pc:docChgLst>
    <pc:chgData name="林彥丞 LIN,YAN-CHENG" userId="d01d3c9b-fafc-470d-9058-5e648c0d33de" providerId="ADAL" clId="{C09B727F-65FE-49A7-BC3D-5A83646C462B}"/>
    <pc:docChg chg="undo redo custSel addSld delSld modSld sldOrd">
      <pc:chgData name="林彥丞 LIN,YAN-CHENG" userId="d01d3c9b-fafc-470d-9058-5e648c0d33de" providerId="ADAL" clId="{C09B727F-65FE-49A7-BC3D-5A83646C462B}" dt="2023-12-24T14:22:27.331" v="5657" actId="47"/>
      <pc:docMkLst>
        <pc:docMk/>
      </pc:docMkLst>
      <pc:sldChg chg="add del">
        <pc:chgData name="林彥丞 LIN,YAN-CHENG" userId="d01d3c9b-fafc-470d-9058-5e648c0d33de" providerId="ADAL" clId="{C09B727F-65FE-49A7-BC3D-5A83646C462B}" dt="2023-12-24T14:22:27.331" v="5657" actId="47"/>
        <pc:sldMkLst>
          <pc:docMk/>
          <pc:sldMk cId="3799466239" sldId="266"/>
        </pc:sldMkLst>
      </pc:sldChg>
      <pc:sldChg chg="modSp mod">
        <pc:chgData name="林彥丞 LIN,YAN-CHENG" userId="d01d3c9b-fafc-470d-9058-5e648c0d33de" providerId="ADAL" clId="{C09B727F-65FE-49A7-BC3D-5A83646C462B}" dt="2023-12-24T08:34:01.025" v="1228" actId="404"/>
        <pc:sldMkLst>
          <pc:docMk/>
          <pc:sldMk cId="1191358773" sldId="268"/>
        </pc:sldMkLst>
        <pc:spChg chg="mod">
          <ac:chgData name="林彥丞 LIN,YAN-CHENG" userId="d01d3c9b-fafc-470d-9058-5e648c0d33de" providerId="ADAL" clId="{C09B727F-65FE-49A7-BC3D-5A83646C462B}" dt="2023-12-24T06:28:09.453" v="140" actId="20577"/>
          <ac:spMkLst>
            <pc:docMk/>
            <pc:sldMk cId="1191358773" sldId="268"/>
            <ac:spMk id="2" creationId="{2CDD4661-BB9C-99B8-C327-43968B037682}"/>
          </ac:spMkLst>
        </pc:spChg>
        <pc:spChg chg="mod">
          <ac:chgData name="林彥丞 LIN,YAN-CHENG" userId="d01d3c9b-fafc-470d-9058-5e648c0d33de" providerId="ADAL" clId="{C09B727F-65FE-49A7-BC3D-5A83646C462B}" dt="2023-12-24T08:34:01.025" v="1228" actId="404"/>
          <ac:spMkLst>
            <pc:docMk/>
            <pc:sldMk cId="1191358773" sldId="268"/>
            <ac:spMk id="3" creationId="{9B4DC0BC-A1C1-25FE-B240-4B29A3A0842F}"/>
          </ac:spMkLst>
        </pc:spChg>
      </pc:sldChg>
      <pc:sldChg chg="modSp mod">
        <pc:chgData name="林彥丞 LIN,YAN-CHENG" userId="d01d3c9b-fafc-470d-9058-5e648c0d33de" providerId="ADAL" clId="{C09B727F-65FE-49A7-BC3D-5A83646C462B}" dt="2023-12-24T08:32:44.545" v="1213" actId="20577"/>
        <pc:sldMkLst>
          <pc:docMk/>
          <pc:sldMk cId="2919158154" sldId="280"/>
        </pc:sldMkLst>
        <pc:spChg chg="mod">
          <ac:chgData name="林彥丞 LIN,YAN-CHENG" userId="d01d3c9b-fafc-470d-9058-5e648c0d33de" providerId="ADAL" clId="{C09B727F-65FE-49A7-BC3D-5A83646C462B}" dt="2023-12-24T08:32:44.545" v="1213" actId="20577"/>
          <ac:spMkLst>
            <pc:docMk/>
            <pc:sldMk cId="2919158154" sldId="280"/>
            <ac:spMk id="2" creationId="{FFB41BDC-44EF-452A-B25E-46D37D4311F2}"/>
          </ac:spMkLst>
        </pc:spChg>
        <pc:spChg chg="mod">
          <ac:chgData name="林彥丞 LIN,YAN-CHENG" userId="d01d3c9b-fafc-470d-9058-5e648c0d33de" providerId="ADAL" clId="{C09B727F-65FE-49A7-BC3D-5A83646C462B}" dt="2023-12-24T06:42:55.239" v="247" actId="20577"/>
          <ac:spMkLst>
            <pc:docMk/>
            <pc:sldMk cId="2919158154" sldId="280"/>
            <ac:spMk id="3" creationId="{5B4D7221-3401-8CD6-81DC-CD8EE0308164}"/>
          </ac:spMkLst>
        </pc:spChg>
      </pc:sldChg>
      <pc:sldChg chg="addSp delSp modSp mod modNotes modNotesTx">
        <pc:chgData name="林彥丞 LIN,YAN-CHENG" userId="d01d3c9b-fafc-470d-9058-5e648c0d33de" providerId="ADAL" clId="{C09B727F-65FE-49A7-BC3D-5A83646C462B}" dt="2023-12-24T13:41:13.965" v="3621" actId="27636"/>
        <pc:sldMkLst>
          <pc:docMk/>
          <pc:sldMk cId="1846115940" sldId="282"/>
        </pc:sldMkLst>
        <pc:spChg chg="mod">
          <ac:chgData name="林彥丞 LIN,YAN-CHENG" userId="d01d3c9b-fafc-470d-9058-5e648c0d33de" providerId="ADAL" clId="{C09B727F-65FE-49A7-BC3D-5A83646C462B}" dt="2023-12-24T06:38:01.404" v="192" actId="27636"/>
          <ac:spMkLst>
            <pc:docMk/>
            <pc:sldMk cId="1846115940" sldId="282"/>
            <ac:spMk id="2" creationId="{2CDD4661-BB9C-99B8-C327-43968B037682}"/>
          </ac:spMkLst>
        </pc:spChg>
        <pc:spChg chg="del mod">
          <ac:chgData name="林彥丞 LIN,YAN-CHENG" userId="d01d3c9b-fafc-470d-9058-5e648c0d33de" providerId="ADAL" clId="{C09B727F-65FE-49A7-BC3D-5A83646C462B}" dt="2023-12-24T13:35:41.538" v="3561" actId="478"/>
          <ac:spMkLst>
            <pc:docMk/>
            <pc:sldMk cId="1846115940" sldId="282"/>
            <ac:spMk id="5" creationId="{56ADCC71-CCBF-40E4-FD69-C6CA3D61E289}"/>
          </ac:spMkLst>
        </pc:spChg>
        <pc:spChg chg="add del mod">
          <ac:chgData name="林彥丞 LIN,YAN-CHENG" userId="d01d3c9b-fafc-470d-9058-5e648c0d33de" providerId="ADAL" clId="{C09B727F-65FE-49A7-BC3D-5A83646C462B}" dt="2023-12-24T13:35:16.569" v="3553" actId="478"/>
          <ac:spMkLst>
            <pc:docMk/>
            <pc:sldMk cId="1846115940" sldId="282"/>
            <ac:spMk id="6" creationId="{9233509D-3031-8637-BD8C-4A71E654C9B3}"/>
          </ac:spMkLst>
        </pc:spChg>
        <pc:spChg chg="add mod">
          <ac:chgData name="林彥丞 LIN,YAN-CHENG" userId="d01d3c9b-fafc-470d-9058-5e648c0d33de" providerId="ADAL" clId="{C09B727F-65FE-49A7-BC3D-5A83646C462B}" dt="2023-12-24T13:35:18.284" v="3554"/>
          <ac:spMkLst>
            <pc:docMk/>
            <pc:sldMk cId="1846115940" sldId="282"/>
            <ac:spMk id="7" creationId="{608129FA-8E26-DA3A-3700-2A2DFC68D0E4}"/>
          </ac:spMkLst>
        </pc:spChg>
        <pc:spChg chg="add mod">
          <ac:chgData name="林彥丞 LIN,YAN-CHENG" userId="d01d3c9b-fafc-470d-9058-5e648c0d33de" providerId="ADAL" clId="{C09B727F-65FE-49A7-BC3D-5A83646C462B}" dt="2023-12-24T13:35:18.284" v="3554"/>
          <ac:spMkLst>
            <pc:docMk/>
            <pc:sldMk cId="1846115940" sldId="282"/>
            <ac:spMk id="8" creationId="{610DA148-1A1B-89F2-C57E-EF1B8C0FEEEE}"/>
          </ac:spMkLst>
        </pc:spChg>
        <pc:spChg chg="add mod">
          <ac:chgData name="林彥丞 LIN,YAN-CHENG" userId="d01d3c9b-fafc-470d-9058-5e648c0d33de" providerId="ADAL" clId="{C09B727F-65FE-49A7-BC3D-5A83646C462B}" dt="2023-12-24T13:35:59.991" v="3564" actId="1076"/>
          <ac:spMkLst>
            <pc:docMk/>
            <pc:sldMk cId="1846115940" sldId="282"/>
            <ac:spMk id="9" creationId="{275F1186-021A-53B0-6858-78CAE894F585}"/>
          </ac:spMkLst>
        </pc:spChg>
        <pc:spChg chg="add mod">
          <ac:chgData name="林彥丞 LIN,YAN-CHENG" userId="d01d3c9b-fafc-470d-9058-5e648c0d33de" providerId="ADAL" clId="{C09B727F-65FE-49A7-BC3D-5A83646C462B}" dt="2023-12-24T13:36:07.151" v="3566" actId="1076"/>
          <ac:spMkLst>
            <pc:docMk/>
            <pc:sldMk cId="1846115940" sldId="282"/>
            <ac:spMk id="10" creationId="{BDD73630-C640-0A73-E9D7-6E316AD1FC3F}"/>
          </ac:spMkLst>
        </pc:spChg>
        <pc:spChg chg="add mod">
          <ac:chgData name="林彥丞 LIN,YAN-CHENG" userId="d01d3c9b-fafc-470d-9058-5e648c0d33de" providerId="ADAL" clId="{C09B727F-65FE-49A7-BC3D-5A83646C462B}" dt="2023-12-24T13:36:02.719" v="3565" actId="1076"/>
          <ac:spMkLst>
            <pc:docMk/>
            <pc:sldMk cId="1846115940" sldId="282"/>
            <ac:spMk id="11" creationId="{BC08B87D-929A-BF17-34C5-08DD9630C46F}"/>
          </ac:spMkLst>
        </pc:spChg>
        <pc:spChg chg="add mod">
          <ac:chgData name="林彥丞 LIN,YAN-CHENG" userId="d01d3c9b-fafc-470d-9058-5e648c0d33de" providerId="ADAL" clId="{C09B727F-65FE-49A7-BC3D-5A83646C462B}" dt="2023-12-24T13:35:26.081" v="3555" actId="14100"/>
          <ac:spMkLst>
            <pc:docMk/>
            <pc:sldMk cId="1846115940" sldId="282"/>
            <ac:spMk id="12" creationId="{8F8DD227-A60B-0105-C96B-129F0802B174}"/>
          </ac:spMkLst>
        </pc:spChg>
        <pc:spChg chg="add mod">
          <ac:chgData name="林彥丞 LIN,YAN-CHENG" userId="d01d3c9b-fafc-470d-9058-5e648c0d33de" providerId="ADAL" clId="{C09B727F-65FE-49A7-BC3D-5A83646C462B}" dt="2023-12-24T13:35:34.200" v="3559" actId="14100"/>
          <ac:spMkLst>
            <pc:docMk/>
            <pc:sldMk cId="1846115940" sldId="282"/>
            <ac:spMk id="13" creationId="{923E6D5B-BE86-CC1A-CB9B-C4BA15DE93B1}"/>
          </ac:spMkLst>
        </pc:spChg>
        <pc:spChg chg="add mod">
          <ac:chgData name="林彥丞 LIN,YAN-CHENG" userId="d01d3c9b-fafc-470d-9058-5e648c0d33de" providerId="ADAL" clId="{C09B727F-65FE-49A7-BC3D-5A83646C462B}" dt="2023-12-24T13:35:52.680" v="3562" actId="14100"/>
          <ac:spMkLst>
            <pc:docMk/>
            <pc:sldMk cId="1846115940" sldId="282"/>
            <ac:spMk id="14" creationId="{AD782EAA-370C-F9F4-8B0E-C5C447A71202}"/>
          </ac:spMkLst>
        </pc:spChg>
        <pc:spChg chg="add mod">
          <ac:chgData name="林彥丞 LIN,YAN-CHENG" userId="d01d3c9b-fafc-470d-9058-5e648c0d33de" providerId="ADAL" clId="{C09B727F-65FE-49A7-BC3D-5A83646C462B}" dt="2023-12-24T13:37:34.440" v="3574" actId="1076"/>
          <ac:spMkLst>
            <pc:docMk/>
            <pc:sldMk cId="1846115940" sldId="282"/>
            <ac:spMk id="15" creationId="{6F960323-1047-706D-29B6-65B89879FDBE}"/>
          </ac:spMkLst>
        </pc:spChg>
        <pc:spChg chg="add mod">
          <ac:chgData name="林彥丞 LIN,YAN-CHENG" userId="d01d3c9b-fafc-470d-9058-5e648c0d33de" providerId="ADAL" clId="{C09B727F-65FE-49A7-BC3D-5A83646C462B}" dt="2023-12-24T13:37:39.638" v="3577" actId="1076"/>
          <ac:spMkLst>
            <pc:docMk/>
            <pc:sldMk cId="1846115940" sldId="282"/>
            <ac:spMk id="16" creationId="{26811C1F-79F7-787D-46D2-4DF409346D84}"/>
          </ac:spMkLst>
        </pc:spChg>
        <pc:spChg chg="add mod">
          <ac:chgData name="林彥丞 LIN,YAN-CHENG" userId="d01d3c9b-fafc-470d-9058-5e648c0d33de" providerId="ADAL" clId="{C09B727F-65FE-49A7-BC3D-5A83646C462B}" dt="2023-12-24T13:37:42.288" v="3578" actId="404"/>
          <ac:spMkLst>
            <pc:docMk/>
            <pc:sldMk cId="1846115940" sldId="282"/>
            <ac:spMk id="17" creationId="{F47A0D36-0D24-6053-3BD0-38BF875BD8E9}"/>
          </ac:spMkLst>
        </pc:spChg>
        <pc:spChg chg="add mod">
          <ac:chgData name="林彥丞 LIN,YAN-CHENG" userId="d01d3c9b-fafc-470d-9058-5e648c0d33de" providerId="ADAL" clId="{C09B727F-65FE-49A7-BC3D-5A83646C462B}" dt="2023-12-24T13:36:57.128" v="3569" actId="108"/>
          <ac:spMkLst>
            <pc:docMk/>
            <pc:sldMk cId="1846115940" sldId="282"/>
            <ac:spMk id="19" creationId="{4F342E20-4F93-2133-A4C9-CA1C8EE2FA94}"/>
          </ac:spMkLst>
        </pc:spChg>
        <pc:spChg chg="add mod">
          <ac:chgData name="林彥丞 LIN,YAN-CHENG" userId="d01d3c9b-fafc-470d-9058-5e648c0d33de" providerId="ADAL" clId="{C09B727F-65FE-49A7-BC3D-5A83646C462B}" dt="2023-12-24T13:38:29.823" v="3617" actId="1076"/>
          <ac:spMkLst>
            <pc:docMk/>
            <pc:sldMk cId="1846115940" sldId="282"/>
            <ac:spMk id="21" creationId="{3A732824-65FC-FB82-09FC-F6907294BD1E}"/>
          </ac:spMkLst>
        </pc:spChg>
        <pc:picChg chg="del mod">
          <ac:chgData name="林彥丞 LIN,YAN-CHENG" userId="d01d3c9b-fafc-470d-9058-5e648c0d33de" providerId="ADAL" clId="{C09B727F-65FE-49A7-BC3D-5A83646C462B}" dt="2023-12-24T13:35:06.722" v="3551" actId="478"/>
          <ac:picMkLst>
            <pc:docMk/>
            <pc:sldMk cId="1846115940" sldId="282"/>
            <ac:picMk id="4" creationId="{1E44AA5C-3380-23C3-9113-E49F72870C4F}"/>
          </ac:picMkLst>
        </pc:picChg>
      </pc:sldChg>
      <pc:sldChg chg="modSp mod">
        <pc:chgData name="林彥丞 LIN,YAN-CHENG" userId="d01d3c9b-fafc-470d-9058-5e648c0d33de" providerId="ADAL" clId="{C09B727F-65FE-49A7-BC3D-5A83646C462B}" dt="2023-12-24T08:38:01.850" v="1258" actId="20577"/>
        <pc:sldMkLst>
          <pc:docMk/>
          <pc:sldMk cId="2413601338" sldId="283"/>
        </pc:sldMkLst>
        <pc:spChg chg="mod">
          <ac:chgData name="林彥丞 LIN,YAN-CHENG" userId="d01d3c9b-fafc-470d-9058-5e648c0d33de" providerId="ADAL" clId="{C09B727F-65FE-49A7-BC3D-5A83646C462B}" dt="2023-12-24T08:35:58.673" v="1243"/>
          <ac:spMkLst>
            <pc:docMk/>
            <pc:sldMk cId="2413601338" sldId="283"/>
            <ac:spMk id="2" creationId="{2CDD4661-BB9C-99B8-C327-43968B037682}"/>
          </ac:spMkLst>
        </pc:spChg>
        <pc:spChg chg="mod">
          <ac:chgData name="林彥丞 LIN,YAN-CHENG" userId="d01d3c9b-fafc-470d-9058-5e648c0d33de" providerId="ADAL" clId="{C09B727F-65FE-49A7-BC3D-5A83646C462B}" dt="2023-12-24T08:38:01.850" v="1258" actId="20577"/>
          <ac:spMkLst>
            <pc:docMk/>
            <pc:sldMk cId="2413601338" sldId="283"/>
            <ac:spMk id="3" creationId="{9B4DC0BC-A1C1-25FE-B240-4B29A3A0842F}"/>
          </ac:spMkLst>
        </pc:spChg>
      </pc:sldChg>
      <pc:sldChg chg="addSp delSp modSp del mod modNotesTx">
        <pc:chgData name="林彥丞 LIN,YAN-CHENG" userId="d01d3c9b-fafc-470d-9058-5e648c0d33de" providerId="ADAL" clId="{C09B727F-65FE-49A7-BC3D-5A83646C462B}" dt="2023-12-24T08:38:50.169" v="1274" actId="47"/>
        <pc:sldMkLst>
          <pc:docMk/>
          <pc:sldMk cId="358980222" sldId="284"/>
        </pc:sldMkLst>
        <pc:spChg chg="mod">
          <ac:chgData name="林彥丞 LIN,YAN-CHENG" userId="d01d3c9b-fafc-470d-9058-5e648c0d33de" providerId="ADAL" clId="{C09B727F-65FE-49A7-BC3D-5A83646C462B}" dt="2023-12-24T06:55:05.741" v="329" actId="20577"/>
          <ac:spMkLst>
            <pc:docMk/>
            <pc:sldMk cId="358980222" sldId="284"/>
            <ac:spMk id="2" creationId="{2CDD4661-BB9C-99B8-C327-43968B037682}"/>
          </ac:spMkLst>
        </pc:spChg>
        <pc:spChg chg="del">
          <ac:chgData name="林彥丞 LIN,YAN-CHENG" userId="d01d3c9b-fafc-470d-9058-5e648c0d33de" providerId="ADAL" clId="{C09B727F-65FE-49A7-BC3D-5A83646C462B}" dt="2023-12-24T06:55:08.640" v="330" actId="478"/>
          <ac:spMkLst>
            <pc:docMk/>
            <pc:sldMk cId="358980222" sldId="284"/>
            <ac:spMk id="3" creationId="{9B4DC0BC-A1C1-25FE-B240-4B29A3A0842F}"/>
          </ac:spMkLst>
        </pc:spChg>
        <pc:spChg chg="add mod">
          <ac:chgData name="林彥丞 LIN,YAN-CHENG" userId="d01d3c9b-fafc-470d-9058-5e648c0d33de" providerId="ADAL" clId="{C09B727F-65FE-49A7-BC3D-5A83646C462B}" dt="2023-12-24T07:01:41.652" v="411" actId="14100"/>
          <ac:spMkLst>
            <pc:docMk/>
            <pc:sldMk cId="358980222" sldId="284"/>
            <ac:spMk id="4" creationId="{8130F4D7-78EE-F7CB-3F7A-AF9540FE6B92}"/>
          </ac:spMkLst>
        </pc:spChg>
        <pc:spChg chg="add mod">
          <ac:chgData name="林彥丞 LIN,YAN-CHENG" userId="d01d3c9b-fafc-470d-9058-5e648c0d33de" providerId="ADAL" clId="{C09B727F-65FE-49A7-BC3D-5A83646C462B}" dt="2023-12-24T07:01:25.483" v="405" actId="14100"/>
          <ac:spMkLst>
            <pc:docMk/>
            <pc:sldMk cId="358980222" sldId="284"/>
            <ac:spMk id="5" creationId="{5226CA43-E29A-07D9-E3A6-290B8D410B89}"/>
          </ac:spMkLst>
        </pc:spChg>
        <pc:spChg chg="add mod">
          <ac:chgData name="林彥丞 LIN,YAN-CHENG" userId="d01d3c9b-fafc-470d-9058-5e648c0d33de" providerId="ADAL" clId="{C09B727F-65FE-49A7-BC3D-5A83646C462B}" dt="2023-12-24T06:58:55.173" v="352" actId="20577"/>
          <ac:spMkLst>
            <pc:docMk/>
            <pc:sldMk cId="358980222" sldId="284"/>
            <ac:spMk id="6" creationId="{18C94F72-FD4B-4BF0-8239-5515DBF5AA8F}"/>
          </ac:spMkLst>
        </pc:spChg>
        <pc:spChg chg="add mod">
          <ac:chgData name="林彥丞 LIN,YAN-CHENG" userId="d01d3c9b-fafc-470d-9058-5e648c0d33de" providerId="ADAL" clId="{C09B727F-65FE-49A7-BC3D-5A83646C462B}" dt="2023-12-24T06:55:48.032" v="332" actId="1076"/>
          <ac:spMkLst>
            <pc:docMk/>
            <pc:sldMk cId="358980222" sldId="284"/>
            <ac:spMk id="7" creationId="{292DBA96-38E8-7CED-B2AE-76F970DDCA14}"/>
          </ac:spMkLst>
        </pc:spChg>
        <pc:spChg chg="add mod">
          <ac:chgData name="林彥丞 LIN,YAN-CHENG" userId="d01d3c9b-fafc-470d-9058-5e648c0d33de" providerId="ADAL" clId="{C09B727F-65FE-49A7-BC3D-5A83646C462B}" dt="2023-12-24T06:55:48.032" v="332" actId="1076"/>
          <ac:spMkLst>
            <pc:docMk/>
            <pc:sldMk cId="358980222" sldId="284"/>
            <ac:spMk id="8" creationId="{2F48CBC8-10EC-4DCA-926B-FF3C18A89F8E}"/>
          </ac:spMkLst>
        </pc:spChg>
        <pc:spChg chg="add mod">
          <ac:chgData name="林彥丞 LIN,YAN-CHENG" userId="d01d3c9b-fafc-470d-9058-5e648c0d33de" providerId="ADAL" clId="{C09B727F-65FE-49A7-BC3D-5A83646C462B}" dt="2023-12-24T06:55:48.032" v="332" actId="1076"/>
          <ac:spMkLst>
            <pc:docMk/>
            <pc:sldMk cId="358980222" sldId="284"/>
            <ac:spMk id="13" creationId="{019B9DB9-F753-3558-341F-8374557ADAE6}"/>
          </ac:spMkLst>
        </pc:spChg>
        <pc:spChg chg="add mod">
          <ac:chgData name="林彥丞 LIN,YAN-CHENG" userId="d01d3c9b-fafc-470d-9058-5e648c0d33de" providerId="ADAL" clId="{C09B727F-65FE-49A7-BC3D-5A83646C462B}" dt="2023-12-24T06:55:48.032" v="332" actId="1076"/>
          <ac:spMkLst>
            <pc:docMk/>
            <pc:sldMk cId="358980222" sldId="284"/>
            <ac:spMk id="15" creationId="{23EA41DB-A946-D1BE-CFBC-A056FB28047D}"/>
          </ac:spMkLst>
        </pc:spChg>
        <pc:spChg chg="add mod">
          <ac:chgData name="林彥丞 LIN,YAN-CHENG" userId="d01d3c9b-fafc-470d-9058-5e648c0d33de" providerId="ADAL" clId="{C09B727F-65FE-49A7-BC3D-5A83646C462B}" dt="2023-12-24T07:00:33.040" v="377" actId="20577"/>
          <ac:spMkLst>
            <pc:docMk/>
            <pc:sldMk cId="358980222" sldId="284"/>
            <ac:spMk id="16" creationId="{858FCB91-460A-6D49-9DF3-9D5321CFE0F9}"/>
          </ac:spMkLst>
        </pc:spChg>
        <pc:spChg chg="add mod">
          <ac:chgData name="林彥丞 LIN,YAN-CHENG" userId="d01d3c9b-fafc-470d-9058-5e648c0d33de" providerId="ADAL" clId="{C09B727F-65FE-49A7-BC3D-5A83646C462B}" dt="2023-12-24T06:55:48.032" v="332" actId="1076"/>
          <ac:spMkLst>
            <pc:docMk/>
            <pc:sldMk cId="358980222" sldId="284"/>
            <ac:spMk id="17" creationId="{2508F983-0B29-0D98-BE55-537243FD2CF3}"/>
          </ac:spMkLst>
        </pc:spChg>
        <pc:spChg chg="add mod">
          <ac:chgData name="林彥丞 LIN,YAN-CHENG" userId="d01d3c9b-fafc-470d-9058-5e648c0d33de" providerId="ADAL" clId="{C09B727F-65FE-49A7-BC3D-5A83646C462B}" dt="2023-12-24T06:55:48.032" v="332" actId="1076"/>
          <ac:spMkLst>
            <pc:docMk/>
            <pc:sldMk cId="358980222" sldId="284"/>
            <ac:spMk id="21" creationId="{3B9EDF9F-8E3F-6F06-7B7B-F9B95A165DA6}"/>
          </ac:spMkLst>
        </pc:spChg>
        <pc:spChg chg="add mod">
          <ac:chgData name="林彥丞 LIN,YAN-CHENG" userId="d01d3c9b-fafc-470d-9058-5e648c0d33de" providerId="ADAL" clId="{C09B727F-65FE-49A7-BC3D-5A83646C462B}" dt="2023-12-24T06:55:48.032" v="332" actId="1076"/>
          <ac:spMkLst>
            <pc:docMk/>
            <pc:sldMk cId="358980222" sldId="284"/>
            <ac:spMk id="22" creationId="{A7DA46F8-2F29-D77E-772C-033C73C2E931}"/>
          </ac:spMkLst>
        </pc:spChg>
        <pc:spChg chg="add mod">
          <ac:chgData name="林彥丞 LIN,YAN-CHENG" userId="d01d3c9b-fafc-470d-9058-5e648c0d33de" providerId="ADAL" clId="{C09B727F-65FE-49A7-BC3D-5A83646C462B}" dt="2023-12-24T06:55:48.032" v="332" actId="1076"/>
          <ac:spMkLst>
            <pc:docMk/>
            <pc:sldMk cId="358980222" sldId="284"/>
            <ac:spMk id="27" creationId="{A50617E5-E033-CD39-62C0-0857E82D3508}"/>
          </ac:spMkLst>
        </pc:spChg>
        <pc:spChg chg="add mod">
          <ac:chgData name="林彥丞 LIN,YAN-CHENG" userId="d01d3c9b-fafc-470d-9058-5e648c0d33de" providerId="ADAL" clId="{C09B727F-65FE-49A7-BC3D-5A83646C462B}" dt="2023-12-24T06:55:48.032" v="332" actId="1076"/>
          <ac:spMkLst>
            <pc:docMk/>
            <pc:sldMk cId="358980222" sldId="284"/>
            <ac:spMk id="28" creationId="{F5548BD8-2D6F-DD47-E67C-D4B1FD61AFD0}"/>
          </ac:spMkLst>
        </pc:spChg>
        <pc:spChg chg="add del mod">
          <ac:chgData name="林彥丞 LIN,YAN-CHENG" userId="d01d3c9b-fafc-470d-9058-5e648c0d33de" providerId="ADAL" clId="{C09B727F-65FE-49A7-BC3D-5A83646C462B}" dt="2023-12-24T07:03:27.727" v="440" actId="478"/>
          <ac:spMkLst>
            <pc:docMk/>
            <pc:sldMk cId="358980222" sldId="284"/>
            <ac:spMk id="37" creationId="{7A096FFD-8FBD-9794-DDB2-C1244E566A38}"/>
          </ac:spMkLst>
        </pc:spChg>
        <pc:picChg chg="add mod">
          <ac:chgData name="林彥丞 LIN,YAN-CHENG" userId="d01d3c9b-fafc-470d-9058-5e648c0d33de" providerId="ADAL" clId="{C09B727F-65FE-49A7-BC3D-5A83646C462B}" dt="2023-12-24T06:55:48.032" v="332" actId="1076"/>
          <ac:picMkLst>
            <pc:docMk/>
            <pc:sldMk cId="358980222" sldId="284"/>
            <ac:picMk id="9" creationId="{F680EB16-CD29-F159-123A-70E62C774739}"/>
          </ac:picMkLst>
        </pc:picChg>
        <pc:picChg chg="add mod">
          <ac:chgData name="林彥丞 LIN,YAN-CHENG" userId="d01d3c9b-fafc-470d-9058-5e648c0d33de" providerId="ADAL" clId="{C09B727F-65FE-49A7-BC3D-5A83646C462B}" dt="2023-12-24T06:55:48.032" v="332" actId="1076"/>
          <ac:picMkLst>
            <pc:docMk/>
            <pc:sldMk cId="358980222" sldId="284"/>
            <ac:picMk id="10" creationId="{DEC33F3F-1650-988E-C07D-529AE3324901}"/>
          </ac:picMkLst>
        </pc:picChg>
        <pc:cxnChg chg="add mod">
          <ac:chgData name="林彥丞 LIN,YAN-CHENG" userId="d01d3c9b-fafc-470d-9058-5e648c0d33de" providerId="ADAL" clId="{C09B727F-65FE-49A7-BC3D-5A83646C462B}" dt="2023-12-24T06:55:48.032" v="332" actId="1076"/>
          <ac:cxnSpMkLst>
            <pc:docMk/>
            <pc:sldMk cId="358980222" sldId="284"/>
            <ac:cxnSpMk id="11" creationId="{B3D4E659-E571-E3B0-CFF3-C74D1865841C}"/>
          </ac:cxnSpMkLst>
        </pc:cxnChg>
        <pc:cxnChg chg="add mod">
          <ac:chgData name="林彥丞 LIN,YAN-CHENG" userId="d01d3c9b-fafc-470d-9058-5e648c0d33de" providerId="ADAL" clId="{C09B727F-65FE-49A7-BC3D-5A83646C462B}" dt="2023-12-24T06:55:48.032" v="332" actId="1076"/>
          <ac:cxnSpMkLst>
            <pc:docMk/>
            <pc:sldMk cId="358980222" sldId="284"/>
            <ac:cxnSpMk id="12" creationId="{C2DC87D6-40F8-BDB3-8E3A-FB5A9D6A78A1}"/>
          </ac:cxnSpMkLst>
        </pc:cxnChg>
        <pc:cxnChg chg="add mod">
          <ac:chgData name="林彥丞 LIN,YAN-CHENG" userId="d01d3c9b-fafc-470d-9058-5e648c0d33de" providerId="ADAL" clId="{C09B727F-65FE-49A7-BC3D-5A83646C462B}" dt="2023-12-24T06:55:48.032" v="332" actId="1076"/>
          <ac:cxnSpMkLst>
            <pc:docMk/>
            <pc:sldMk cId="358980222" sldId="284"/>
            <ac:cxnSpMk id="14" creationId="{EDD5DF59-7CA2-AFEA-70A9-B71B1D0EE650}"/>
          </ac:cxnSpMkLst>
        </pc:cxnChg>
        <pc:cxnChg chg="add mod">
          <ac:chgData name="林彥丞 LIN,YAN-CHENG" userId="d01d3c9b-fafc-470d-9058-5e648c0d33de" providerId="ADAL" clId="{C09B727F-65FE-49A7-BC3D-5A83646C462B}" dt="2023-12-24T06:55:48.032" v="332" actId="1076"/>
          <ac:cxnSpMkLst>
            <pc:docMk/>
            <pc:sldMk cId="358980222" sldId="284"/>
            <ac:cxnSpMk id="18" creationId="{A4778122-DE92-5874-C3E3-53C780C6DD6E}"/>
          </ac:cxnSpMkLst>
        </pc:cxnChg>
        <pc:cxnChg chg="add mod">
          <ac:chgData name="林彥丞 LIN,YAN-CHENG" userId="d01d3c9b-fafc-470d-9058-5e648c0d33de" providerId="ADAL" clId="{C09B727F-65FE-49A7-BC3D-5A83646C462B}" dt="2023-12-24T06:58:21.668" v="341" actId="14100"/>
          <ac:cxnSpMkLst>
            <pc:docMk/>
            <pc:sldMk cId="358980222" sldId="284"/>
            <ac:cxnSpMk id="19" creationId="{DAA0092C-C557-3475-79F7-1F109F8FDA14}"/>
          </ac:cxnSpMkLst>
        </pc:cxnChg>
        <pc:cxnChg chg="add mod">
          <ac:chgData name="林彥丞 LIN,YAN-CHENG" userId="d01d3c9b-fafc-470d-9058-5e648c0d33de" providerId="ADAL" clId="{C09B727F-65FE-49A7-BC3D-5A83646C462B}" dt="2023-12-24T06:58:21.668" v="341" actId="14100"/>
          <ac:cxnSpMkLst>
            <pc:docMk/>
            <pc:sldMk cId="358980222" sldId="284"/>
            <ac:cxnSpMk id="20" creationId="{80DB3F0E-E371-B22B-E5E5-734E31098EC8}"/>
          </ac:cxnSpMkLst>
        </pc:cxnChg>
        <pc:cxnChg chg="add mod">
          <ac:chgData name="林彥丞 LIN,YAN-CHENG" userId="d01d3c9b-fafc-470d-9058-5e648c0d33de" providerId="ADAL" clId="{C09B727F-65FE-49A7-BC3D-5A83646C462B}" dt="2023-12-24T06:55:48.032" v="332" actId="1076"/>
          <ac:cxnSpMkLst>
            <pc:docMk/>
            <pc:sldMk cId="358980222" sldId="284"/>
            <ac:cxnSpMk id="23" creationId="{21087B18-8F51-BEF3-4221-4B60092E6A33}"/>
          </ac:cxnSpMkLst>
        </pc:cxnChg>
        <pc:cxnChg chg="add mod">
          <ac:chgData name="林彥丞 LIN,YAN-CHENG" userId="d01d3c9b-fafc-470d-9058-5e648c0d33de" providerId="ADAL" clId="{C09B727F-65FE-49A7-BC3D-5A83646C462B}" dt="2023-12-24T07:00:18.827" v="354" actId="14100"/>
          <ac:cxnSpMkLst>
            <pc:docMk/>
            <pc:sldMk cId="358980222" sldId="284"/>
            <ac:cxnSpMk id="24" creationId="{98711025-EC57-6F98-AC41-CA4E59E18079}"/>
          </ac:cxnSpMkLst>
        </pc:cxnChg>
        <pc:cxnChg chg="add mod">
          <ac:chgData name="林彥丞 LIN,YAN-CHENG" userId="d01d3c9b-fafc-470d-9058-5e648c0d33de" providerId="ADAL" clId="{C09B727F-65FE-49A7-BC3D-5A83646C462B}" dt="2023-12-24T07:01:41.652" v="411" actId="14100"/>
          <ac:cxnSpMkLst>
            <pc:docMk/>
            <pc:sldMk cId="358980222" sldId="284"/>
            <ac:cxnSpMk id="25" creationId="{428DECE8-78F3-F1A9-5AC2-BE0B4718C84C}"/>
          </ac:cxnSpMkLst>
        </pc:cxnChg>
        <pc:cxnChg chg="add mod">
          <ac:chgData name="林彥丞 LIN,YAN-CHENG" userId="d01d3c9b-fafc-470d-9058-5e648c0d33de" providerId="ADAL" clId="{C09B727F-65FE-49A7-BC3D-5A83646C462B}" dt="2023-12-24T06:55:48.032" v="332" actId="1076"/>
          <ac:cxnSpMkLst>
            <pc:docMk/>
            <pc:sldMk cId="358980222" sldId="284"/>
            <ac:cxnSpMk id="26" creationId="{E2ED66C0-21D5-4208-97BC-2D2419425AD7}"/>
          </ac:cxnSpMkLst>
        </pc:cxnChg>
      </pc:sldChg>
      <pc:sldChg chg="addSp delSp modSp mod ord modNotesTx">
        <pc:chgData name="林彥丞 LIN,YAN-CHENG" userId="d01d3c9b-fafc-470d-9058-5e648c0d33de" providerId="ADAL" clId="{C09B727F-65FE-49A7-BC3D-5A83646C462B}" dt="2023-12-24T14:21:38.586" v="5656" actId="20577"/>
        <pc:sldMkLst>
          <pc:docMk/>
          <pc:sldMk cId="3629655426" sldId="286"/>
        </pc:sldMkLst>
        <pc:spChg chg="del mod">
          <ac:chgData name="林彥丞 LIN,YAN-CHENG" userId="d01d3c9b-fafc-470d-9058-5e648c0d33de" providerId="ADAL" clId="{C09B727F-65FE-49A7-BC3D-5A83646C462B}" dt="2023-12-24T10:33:41.349" v="2609" actId="478"/>
          <ac:spMkLst>
            <pc:docMk/>
            <pc:sldMk cId="3629655426" sldId="286"/>
            <ac:spMk id="2" creationId="{2CDD4661-BB9C-99B8-C327-43968B037682}"/>
          </ac:spMkLst>
        </pc:spChg>
        <pc:spChg chg="add del mod">
          <ac:chgData name="林彥丞 LIN,YAN-CHENG" userId="d01d3c9b-fafc-470d-9058-5e648c0d33de" providerId="ADAL" clId="{C09B727F-65FE-49A7-BC3D-5A83646C462B}" dt="2023-12-24T10:33:43.018" v="2610" actId="478"/>
          <ac:spMkLst>
            <pc:docMk/>
            <pc:sldMk cId="3629655426" sldId="286"/>
            <ac:spMk id="4" creationId="{4976E6FC-D5B7-C7D4-7DED-9164C10DA63C}"/>
          </ac:spMkLst>
        </pc:spChg>
        <pc:spChg chg="add mod">
          <ac:chgData name="林彥丞 LIN,YAN-CHENG" userId="d01d3c9b-fafc-470d-9058-5e648c0d33de" providerId="ADAL" clId="{C09B727F-65FE-49A7-BC3D-5A83646C462B}" dt="2023-12-24T10:33:43.315" v="2611"/>
          <ac:spMkLst>
            <pc:docMk/>
            <pc:sldMk cId="3629655426" sldId="286"/>
            <ac:spMk id="6" creationId="{0048F462-BB88-2BA9-8679-08ED3DD264B6}"/>
          </ac:spMkLst>
        </pc:spChg>
        <pc:spChg chg="add mod">
          <ac:chgData name="林彥丞 LIN,YAN-CHENG" userId="d01d3c9b-fafc-470d-9058-5e648c0d33de" providerId="ADAL" clId="{C09B727F-65FE-49A7-BC3D-5A83646C462B}" dt="2023-12-24T11:42:52.986" v="2656" actId="1076"/>
          <ac:spMkLst>
            <pc:docMk/>
            <pc:sldMk cId="3629655426" sldId="286"/>
            <ac:spMk id="8" creationId="{E30A5400-64FE-DC96-9E17-6B3A27C21CAE}"/>
          </ac:spMkLst>
        </pc:spChg>
        <pc:spChg chg="add mod">
          <ac:chgData name="林彥丞 LIN,YAN-CHENG" userId="d01d3c9b-fafc-470d-9058-5e648c0d33de" providerId="ADAL" clId="{C09B727F-65FE-49A7-BC3D-5A83646C462B}" dt="2023-12-24T11:43:14.699" v="2666" actId="20577"/>
          <ac:spMkLst>
            <pc:docMk/>
            <pc:sldMk cId="3629655426" sldId="286"/>
            <ac:spMk id="10" creationId="{7C47F279-339B-3C14-CD96-3F3F2991155F}"/>
          </ac:spMkLst>
        </pc:spChg>
        <pc:picChg chg="mod">
          <ac:chgData name="林彥丞 LIN,YAN-CHENG" userId="d01d3c9b-fafc-470d-9058-5e648c0d33de" providerId="ADAL" clId="{C09B727F-65FE-49A7-BC3D-5A83646C462B}" dt="2023-12-24T11:42:53.826" v="2657" actId="1076"/>
          <ac:picMkLst>
            <pc:docMk/>
            <pc:sldMk cId="3629655426" sldId="286"/>
            <ac:picMk id="5" creationId="{2E5E59E3-5291-8424-C328-49AFF5C94EF7}"/>
          </ac:picMkLst>
        </pc:picChg>
      </pc:sldChg>
      <pc:sldChg chg="addSp delSp modSp mod modAnim modNotesTx">
        <pc:chgData name="林彥丞 LIN,YAN-CHENG" userId="d01d3c9b-fafc-470d-9058-5e648c0d33de" providerId="ADAL" clId="{C09B727F-65FE-49A7-BC3D-5A83646C462B}" dt="2023-12-24T14:16:24.319" v="4769" actId="20577"/>
        <pc:sldMkLst>
          <pc:docMk/>
          <pc:sldMk cId="984537914" sldId="287"/>
        </pc:sldMkLst>
        <pc:spChg chg="del">
          <ac:chgData name="林彥丞 LIN,YAN-CHENG" userId="d01d3c9b-fafc-470d-9058-5e648c0d33de" providerId="ADAL" clId="{C09B727F-65FE-49A7-BC3D-5A83646C462B}" dt="2023-12-24T10:30:12.952" v="2525" actId="478"/>
          <ac:spMkLst>
            <pc:docMk/>
            <pc:sldMk cId="984537914" sldId="287"/>
            <ac:spMk id="2" creationId="{2CDD4661-BB9C-99B8-C327-43968B037682}"/>
          </ac:spMkLst>
        </pc:spChg>
        <pc:spChg chg="del">
          <ac:chgData name="林彥丞 LIN,YAN-CHENG" userId="d01d3c9b-fafc-470d-9058-5e648c0d33de" providerId="ADAL" clId="{C09B727F-65FE-49A7-BC3D-5A83646C462B}" dt="2023-12-24T10:14:11.089" v="2267" actId="478"/>
          <ac:spMkLst>
            <pc:docMk/>
            <pc:sldMk cId="984537914" sldId="287"/>
            <ac:spMk id="3" creationId="{9B4DC0BC-A1C1-25FE-B240-4B29A3A0842F}"/>
          </ac:spMkLst>
        </pc:spChg>
        <pc:spChg chg="add mod">
          <ac:chgData name="林彥丞 LIN,YAN-CHENG" userId="d01d3c9b-fafc-470d-9058-5e648c0d33de" providerId="ADAL" clId="{C09B727F-65FE-49A7-BC3D-5A83646C462B}" dt="2023-12-24T11:38:51.868" v="2625" actId="20577"/>
          <ac:spMkLst>
            <pc:docMk/>
            <pc:sldMk cId="984537914" sldId="287"/>
            <ac:spMk id="5" creationId="{C2E38ADD-A9EC-3B88-B1DE-B7D115A34ACC}"/>
          </ac:spMkLst>
        </pc:spChg>
        <pc:spChg chg="add del mod">
          <ac:chgData name="林彥丞 LIN,YAN-CHENG" userId="d01d3c9b-fafc-470d-9058-5e648c0d33de" providerId="ADAL" clId="{C09B727F-65FE-49A7-BC3D-5A83646C462B}" dt="2023-12-24T10:30:15.183" v="2528" actId="478"/>
          <ac:spMkLst>
            <pc:docMk/>
            <pc:sldMk cId="984537914" sldId="287"/>
            <ac:spMk id="9" creationId="{A21A8689-613F-D888-D6F5-766B6AA49059}"/>
          </ac:spMkLst>
        </pc:spChg>
        <pc:spChg chg="add del mod">
          <ac:chgData name="林彥丞 LIN,YAN-CHENG" userId="d01d3c9b-fafc-470d-9058-5e648c0d33de" providerId="ADAL" clId="{C09B727F-65FE-49A7-BC3D-5A83646C462B}" dt="2023-12-24T10:30:14.226" v="2527"/>
          <ac:spMkLst>
            <pc:docMk/>
            <pc:sldMk cId="984537914" sldId="287"/>
            <ac:spMk id="10" creationId="{1593B805-3C64-268E-8DA7-60E741930D6D}"/>
          </ac:spMkLst>
        </pc:spChg>
        <pc:spChg chg="add mod">
          <ac:chgData name="林彥丞 LIN,YAN-CHENG" userId="d01d3c9b-fafc-470d-9058-5e648c0d33de" providerId="ADAL" clId="{C09B727F-65FE-49A7-BC3D-5A83646C462B}" dt="2023-12-24T10:30:15.514" v="2529"/>
          <ac:spMkLst>
            <pc:docMk/>
            <pc:sldMk cId="984537914" sldId="287"/>
            <ac:spMk id="11" creationId="{86EA221E-8E9B-64BA-AB92-65B7C1DA58E3}"/>
          </ac:spMkLst>
        </pc:spChg>
        <pc:picChg chg="add mod">
          <ac:chgData name="林彥丞 LIN,YAN-CHENG" userId="d01d3c9b-fafc-470d-9058-5e648c0d33de" providerId="ADAL" clId="{C09B727F-65FE-49A7-BC3D-5A83646C462B}" dt="2023-12-24T10:19:07.070" v="2283" actId="1076"/>
          <ac:picMkLst>
            <pc:docMk/>
            <pc:sldMk cId="984537914" sldId="287"/>
            <ac:picMk id="4" creationId="{4819F1D4-DC00-0348-D85B-D7C6736AFF0A}"/>
          </ac:picMkLst>
        </pc:picChg>
        <pc:picChg chg="add mod">
          <ac:chgData name="林彥丞 LIN,YAN-CHENG" userId="d01d3c9b-fafc-470d-9058-5e648c0d33de" providerId="ADAL" clId="{C09B727F-65FE-49A7-BC3D-5A83646C462B}" dt="2023-12-24T10:19:11.302" v="2284" actId="1076"/>
          <ac:picMkLst>
            <pc:docMk/>
            <pc:sldMk cId="984537914" sldId="287"/>
            <ac:picMk id="7" creationId="{19007E6F-EA4A-8188-C699-8295D513B42D}"/>
          </ac:picMkLst>
        </pc:picChg>
      </pc:sldChg>
      <pc:sldChg chg="addSp delSp modSp mod ord delAnim modAnim modNotesTx">
        <pc:chgData name="林彥丞 LIN,YAN-CHENG" userId="d01d3c9b-fafc-470d-9058-5e648c0d33de" providerId="ADAL" clId="{C09B727F-65FE-49A7-BC3D-5A83646C462B}" dt="2023-12-24T14:18:59.137" v="5183" actId="20577"/>
        <pc:sldMkLst>
          <pc:docMk/>
          <pc:sldMk cId="1630383504" sldId="288"/>
        </pc:sldMkLst>
        <pc:spChg chg="del">
          <ac:chgData name="林彥丞 LIN,YAN-CHENG" userId="d01d3c9b-fafc-470d-9058-5e648c0d33de" providerId="ADAL" clId="{C09B727F-65FE-49A7-BC3D-5A83646C462B}" dt="2023-12-24T10:30:18.932" v="2530" actId="478"/>
          <ac:spMkLst>
            <pc:docMk/>
            <pc:sldMk cId="1630383504" sldId="288"/>
            <ac:spMk id="2" creationId="{2CDD4661-BB9C-99B8-C327-43968B037682}"/>
          </ac:spMkLst>
        </pc:spChg>
        <pc:spChg chg="add del mod">
          <ac:chgData name="林彥丞 LIN,YAN-CHENG" userId="d01d3c9b-fafc-470d-9058-5e648c0d33de" providerId="ADAL" clId="{C09B727F-65FE-49A7-BC3D-5A83646C462B}" dt="2023-12-24T10:19:53.138" v="2286"/>
          <ac:spMkLst>
            <pc:docMk/>
            <pc:sldMk cId="1630383504" sldId="288"/>
            <ac:spMk id="5" creationId="{08FAC025-30BC-EF29-5E09-A262656343EE}"/>
          </ac:spMkLst>
        </pc:spChg>
        <pc:spChg chg="add mod">
          <ac:chgData name="林彥丞 LIN,YAN-CHENG" userId="d01d3c9b-fafc-470d-9058-5e648c0d33de" providerId="ADAL" clId="{C09B727F-65FE-49A7-BC3D-5A83646C462B}" dt="2023-12-24T12:37:10.949" v="3503" actId="20577"/>
          <ac:spMkLst>
            <pc:docMk/>
            <pc:sldMk cId="1630383504" sldId="288"/>
            <ac:spMk id="10" creationId="{3B35C41E-1C9B-A302-ACB2-46C0B7C2719F}"/>
          </ac:spMkLst>
        </pc:spChg>
        <pc:spChg chg="add mod">
          <ac:chgData name="林彥丞 LIN,YAN-CHENG" userId="d01d3c9b-fafc-470d-9058-5e648c0d33de" providerId="ADAL" clId="{C09B727F-65FE-49A7-BC3D-5A83646C462B}" dt="2023-12-24T12:41:28.544" v="3545" actId="1076"/>
          <ac:spMkLst>
            <pc:docMk/>
            <pc:sldMk cId="1630383504" sldId="288"/>
            <ac:spMk id="11" creationId="{B2BECDD8-1128-011C-661F-3758BCAC7BA9}"/>
          </ac:spMkLst>
        </pc:spChg>
        <pc:spChg chg="add del mod">
          <ac:chgData name="林彥丞 LIN,YAN-CHENG" userId="d01d3c9b-fafc-470d-9058-5e648c0d33de" providerId="ADAL" clId="{C09B727F-65FE-49A7-BC3D-5A83646C462B}" dt="2023-12-24T10:25:46.162" v="2463"/>
          <ac:spMkLst>
            <pc:docMk/>
            <pc:sldMk cId="1630383504" sldId="288"/>
            <ac:spMk id="15" creationId="{75A854A6-E3CE-518F-A3B1-98B88C8A8700}"/>
          </ac:spMkLst>
        </pc:spChg>
        <pc:spChg chg="add del mod">
          <ac:chgData name="林彥丞 LIN,YAN-CHENG" userId="d01d3c9b-fafc-470d-9058-5e648c0d33de" providerId="ADAL" clId="{C09B727F-65FE-49A7-BC3D-5A83646C462B}" dt="2023-12-24T10:30:21.322" v="2533" actId="478"/>
          <ac:spMkLst>
            <pc:docMk/>
            <pc:sldMk cId="1630383504" sldId="288"/>
            <ac:spMk id="19" creationId="{D7535E80-624E-B140-BB59-44355E426946}"/>
          </ac:spMkLst>
        </pc:spChg>
        <pc:spChg chg="add del mod">
          <ac:chgData name="林彥丞 LIN,YAN-CHENG" userId="d01d3c9b-fafc-470d-9058-5e648c0d33de" providerId="ADAL" clId="{C09B727F-65FE-49A7-BC3D-5A83646C462B}" dt="2023-12-24T10:30:20.313" v="2532"/>
          <ac:spMkLst>
            <pc:docMk/>
            <pc:sldMk cId="1630383504" sldId="288"/>
            <ac:spMk id="20" creationId="{E49618B1-3B4C-E4A5-2070-CB450FBE79AF}"/>
          </ac:spMkLst>
        </pc:spChg>
        <pc:spChg chg="add mod">
          <ac:chgData name="林彥丞 LIN,YAN-CHENG" userId="d01d3c9b-fafc-470d-9058-5e648c0d33de" providerId="ADAL" clId="{C09B727F-65FE-49A7-BC3D-5A83646C462B}" dt="2023-12-24T10:30:21.730" v="2534"/>
          <ac:spMkLst>
            <pc:docMk/>
            <pc:sldMk cId="1630383504" sldId="288"/>
            <ac:spMk id="21" creationId="{E77909F6-9FC3-17D8-4050-0A76315B8637}"/>
          </ac:spMkLst>
        </pc:spChg>
        <pc:spChg chg="add del mod">
          <ac:chgData name="林彥丞 LIN,YAN-CHENG" userId="d01d3c9b-fafc-470d-9058-5e648c0d33de" providerId="ADAL" clId="{C09B727F-65FE-49A7-BC3D-5A83646C462B}" dt="2023-12-24T12:25:35.135" v="3397"/>
          <ac:spMkLst>
            <pc:docMk/>
            <pc:sldMk cId="1630383504" sldId="288"/>
            <ac:spMk id="22" creationId="{0606FF63-E032-D657-26A3-3D3B8B9D40F1}"/>
          </ac:spMkLst>
        </pc:spChg>
        <pc:spChg chg="add del mod">
          <ac:chgData name="林彥丞 LIN,YAN-CHENG" userId="d01d3c9b-fafc-470d-9058-5e648c0d33de" providerId="ADAL" clId="{C09B727F-65FE-49A7-BC3D-5A83646C462B}" dt="2023-12-24T12:25:35.135" v="3397"/>
          <ac:spMkLst>
            <pc:docMk/>
            <pc:sldMk cId="1630383504" sldId="288"/>
            <ac:spMk id="23" creationId="{C3552D86-B614-1DB5-A25C-33CDDA32441E}"/>
          </ac:spMkLst>
        </pc:spChg>
        <pc:spChg chg="add mod">
          <ac:chgData name="林彥丞 LIN,YAN-CHENG" userId="d01d3c9b-fafc-470d-9058-5e648c0d33de" providerId="ADAL" clId="{C09B727F-65FE-49A7-BC3D-5A83646C462B}" dt="2023-12-24T12:41:35.305" v="3546" actId="1076"/>
          <ac:spMkLst>
            <pc:docMk/>
            <pc:sldMk cId="1630383504" sldId="288"/>
            <ac:spMk id="26" creationId="{18A30D42-03D8-6224-AD38-71C8C1A0B66B}"/>
          </ac:spMkLst>
        </pc:spChg>
        <pc:spChg chg="add mod">
          <ac:chgData name="林彥丞 LIN,YAN-CHENG" userId="d01d3c9b-fafc-470d-9058-5e648c0d33de" providerId="ADAL" clId="{C09B727F-65FE-49A7-BC3D-5A83646C462B}" dt="2023-12-24T12:41:39.889" v="3547" actId="1076"/>
          <ac:spMkLst>
            <pc:docMk/>
            <pc:sldMk cId="1630383504" sldId="288"/>
            <ac:spMk id="27" creationId="{606A2960-033E-8DFE-C54C-81AE15161C02}"/>
          </ac:spMkLst>
        </pc:spChg>
        <pc:spChg chg="add mod">
          <ac:chgData name="林彥丞 LIN,YAN-CHENG" userId="d01d3c9b-fafc-470d-9058-5e648c0d33de" providerId="ADAL" clId="{C09B727F-65FE-49A7-BC3D-5A83646C462B}" dt="2023-12-24T12:41:45.329" v="3548" actId="1076"/>
          <ac:spMkLst>
            <pc:docMk/>
            <pc:sldMk cId="1630383504" sldId="288"/>
            <ac:spMk id="30" creationId="{0AE09BFC-24FA-94D4-6E03-869CF430713B}"/>
          </ac:spMkLst>
        </pc:spChg>
        <pc:spChg chg="add mod">
          <ac:chgData name="林彥丞 LIN,YAN-CHENG" userId="d01d3c9b-fafc-470d-9058-5e648c0d33de" providerId="ADAL" clId="{C09B727F-65FE-49A7-BC3D-5A83646C462B}" dt="2023-12-24T12:41:51.104" v="3549" actId="1076"/>
          <ac:spMkLst>
            <pc:docMk/>
            <pc:sldMk cId="1630383504" sldId="288"/>
            <ac:spMk id="31" creationId="{24B7CBDD-3EF4-ACE0-EA8A-FEB4300556FB}"/>
          </ac:spMkLst>
        </pc:spChg>
        <pc:picChg chg="del">
          <ac:chgData name="林彥丞 LIN,YAN-CHENG" userId="d01d3c9b-fafc-470d-9058-5e648c0d33de" providerId="ADAL" clId="{C09B727F-65FE-49A7-BC3D-5A83646C462B}" dt="2023-12-24T10:14:08.533" v="2266" actId="21"/>
          <ac:picMkLst>
            <pc:docMk/>
            <pc:sldMk cId="1630383504" sldId="288"/>
            <ac:picMk id="4" creationId="{E3C7F342-4D53-B3D7-2A69-F85A87E66F21}"/>
          </ac:picMkLst>
        </pc:picChg>
        <pc:picChg chg="add del mod">
          <ac:chgData name="林彥丞 LIN,YAN-CHENG" userId="d01d3c9b-fafc-470d-9058-5e648c0d33de" providerId="ADAL" clId="{C09B727F-65FE-49A7-BC3D-5A83646C462B}" dt="2023-12-24T10:25:45.526" v="2462" actId="478"/>
          <ac:picMkLst>
            <pc:docMk/>
            <pc:sldMk cId="1630383504" sldId="288"/>
            <ac:picMk id="7" creationId="{0D30EA4E-8A0F-F454-ABE5-4ED1C8C85681}"/>
          </ac:picMkLst>
        </pc:picChg>
        <pc:picChg chg="add del mod">
          <ac:chgData name="林彥丞 LIN,YAN-CHENG" userId="d01d3c9b-fafc-470d-9058-5e648c0d33de" providerId="ADAL" clId="{C09B727F-65FE-49A7-BC3D-5A83646C462B}" dt="2023-12-24T10:24:40.845" v="2441" actId="478"/>
          <ac:picMkLst>
            <pc:docMk/>
            <pc:sldMk cId="1630383504" sldId="288"/>
            <ac:picMk id="9" creationId="{F480C4D1-FBDA-CABD-AAC4-E794928B656E}"/>
          </ac:picMkLst>
        </pc:picChg>
        <pc:picChg chg="add del mod">
          <ac:chgData name="林彥丞 LIN,YAN-CHENG" userId="d01d3c9b-fafc-470d-9058-5e648c0d33de" providerId="ADAL" clId="{C09B727F-65FE-49A7-BC3D-5A83646C462B}" dt="2023-12-24T12:36:52.074" v="3491" actId="478"/>
          <ac:picMkLst>
            <pc:docMk/>
            <pc:sldMk cId="1630383504" sldId="288"/>
            <ac:picMk id="13" creationId="{02D0658E-C00E-FA13-8E3E-C8F62145B9F2}"/>
          </ac:picMkLst>
        </pc:picChg>
        <pc:picChg chg="add mod">
          <ac:chgData name="林彥丞 LIN,YAN-CHENG" userId="d01d3c9b-fafc-470d-9058-5e648c0d33de" providerId="ADAL" clId="{C09B727F-65FE-49A7-BC3D-5A83646C462B}" dt="2023-12-24T12:41:28.544" v="3545" actId="1076"/>
          <ac:picMkLst>
            <pc:docMk/>
            <pc:sldMk cId="1630383504" sldId="288"/>
            <ac:picMk id="17" creationId="{F2584656-36DF-9655-CBF5-85345C628DFE}"/>
          </ac:picMkLst>
        </pc:picChg>
        <pc:picChg chg="add del mod">
          <ac:chgData name="林彥丞 LIN,YAN-CHENG" userId="d01d3c9b-fafc-470d-9058-5e648c0d33de" providerId="ADAL" clId="{C09B727F-65FE-49A7-BC3D-5A83646C462B}" dt="2023-12-24T12:25:35.135" v="3397"/>
          <ac:picMkLst>
            <pc:docMk/>
            <pc:sldMk cId="1630383504" sldId="288"/>
            <ac:picMk id="24" creationId="{D4954EB5-1C81-45DC-43EA-D3D0EFAA9795}"/>
          </ac:picMkLst>
        </pc:picChg>
        <pc:picChg chg="add del mod">
          <ac:chgData name="林彥丞 LIN,YAN-CHENG" userId="d01d3c9b-fafc-470d-9058-5e648c0d33de" providerId="ADAL" clId="{C09B727F-65FE-49A7-BC3D-5A83646C462B}" dt="2023-12-24T12:25:35.135" v="3397"/>
          <ac:picMkLst>
            <pc:docMk/>
            <pc:sldMk cId="1630383504" sldId="288"/>
            <ac:picMk id="25" creationId="{384085BC-BC2E-0C95-EBA7-2ABC69E2872C}"/>
          </ac:picMkLst>
        </pc:picChg>
        <pc:picChg chg="add mod">
          <ac:chgData name="林彥丞 LIN,YAN-CHENG" userId="d01d3c9b-fafc-470d-9058-5e648c0d33de" providerId="ADAL" clId="{C09B727F-65FE-49A7-BC3D-5A83646C462B}" dt="2023-12-24T12:41:35.305" v="3546" actId="1076"/>
          <ac:picMkLst>
            <pc:docMk/>
            <pc:sldMk cId="1630383504" sldId="288"/>
            <ac:picMk id="28" creationId="{0ACE37D2-BCE3-017E-BEDC-6D7E3BCBD15A}"/>
          </ac:picMkLst>
        </pc:picChg>
        <pc:picChg chg="add mod">
          <ac:chgData name="林彥丞 LIN,YAN-CHENG" userId="d01d3c9b-fafc-470d-9058-5e648c0d33de" providerId="ADAL" clId="{C09B727F-65FE-49A7-BC3D-5A83646C462B}" dt="2023-12-24T12:41:39.889" v="3547" actId="1076"/>
          <ac:picMkLst>
            <pc:docMk/>
            <pc:sldMk cId="1630383504" sldId="288"/>
            <ac:picMk id="29" creationId="{B4B7D464-119F-241B-3366-2A47036E3337}"/>
          </ac:picMkLst>
        </pc:picChg>
        <pc:picChg chg="add mod">
          <ac:chgData name="林彥丞 LIN,YAN-CHENG" userId="d01d3c9b-fafc-470d-9058-5e648c0d33de" providerId="ADAL" clId="{C09B727F-65FE-49A7-BC3D-5A83646C462B}" dt="2023-12-24T12:41:45.329" v="3548" actId="1076"/>
          <ac:picMkLst>
            <pc:docMk/>
            <pc:sldMk cId="1630383504" sldId="288"/>
            <ac:picMk id="32" creationId="{645BB5FC-BA49-51CD-F725-900751CA100B}"/>
          </ac:picMkLst>
        </pc:picChg>
        <pc:picChg chg="add mod">
          <ac:chgData name="林彥丞 LIN,YAN-CHENG" userId="d01d3c9b-fafc-470d-9058-5e648c0d33de" providerId="ADAL" clId="{C09B727F-65FE-49A7-BC3D-5A83646C462B}" dt="2023-12-24T12:41:51.104" v="3549" actId="1076"/>
          <ac:picMkLst>
            <pc:docMk/>
            <pc:sldMk cId="1630383504" sldId="288"/>
            <ac:picMk id="33" creationId="{C674B875-6411-8785-36B2-5B616F927C43}"/>
          </ac:picMkLst>
        </pc:picChg>
        <pc:picChg chg="add mod">
          <ac:chgData name="林彥丞 LIN,YAN-CHENG" userId="d01d3c9b-fafc-470d-9058-5e648c0d33de" providerId="ADAL" clId="{C09B727F-65FE-49A7-BC3D-5A83646C462B}" dt="2023-12-24T12:37:04.168" v="3497" actId="1076"/>
          <ac:picMkLst>
            <pc:docMk/>
            <pc:sldMk cId="1630383504" sldId="288"/>
            <ac:picMk id="35" creationId="{A80A5459-1E7D-710B-FDD5-68AACEE3CC4A}"/>
          </ac:picMkLst>
        </pc:picChg>
      </pc:sldChg>
      <pc:sldChg chg="addSp delSp modSp mod modNotesTx">
        <pc:chgData name="林彥丞 LIN,YAN-CHENG" userId="d01d3c9b-fafc-470d-9058-5e648c0d33de" providerId="ADAL" clId="{C09B727F-65FE-49A7-BC3D-5A83646C462B}" dt="2023-12-24T12:26:48.377" v="3423" actId="207"/>
        <pc:sldMkLst>
          <pc:docMk/>
          <pc:sldMk cId="722479019" sldId="289"/>
        </pc:sldMkLst>
        <pc:spChg chg="mod">
          <ac:chgData name="林彥丞 LIN,YAN-CHENG" userId="d01d3c9b-fafc-470d-9058-5e648c0d33de" providerId="ADAL" clId="{C09B727F-65FE-49A7-BC3D-5A83646C462B}" dt="2023-12-24T11:43:31.163" v="2670" actId="20577"/>
          <ac:spMkLst>
            <pc:docMk/>
            <pc:sldMk cId="722479019" sldId="289"/>
            <ac:spMk id="2" creationId="{2CDD4661-BB9C-99B8-C327-43968B037682}"/>
          </ac:spMkLst>
        </pc:spChg>
        <pc:spChg chg="mod">
          <ac:chgData name="林彥丞 LIN,YAN-CHENG" userId="d01d3c9b-fafc-470d-9058-5e648c0d33de" providerId="ADAL" clId="{C09B727F-65FE-49A7-BC3D-5A83646C462B}" dt="2023-12-24T12:26:48.377" v="3423" actId="207"/>
          <ac:spMkLst>
            <pc:docMk/>
            <pc:sldMk cId="722479019" sldId="289"/>
            <ac:spMk id="3" creationId="{9B4DC0BC-A1C1-25FE-B240-4B29A3A0842F}"/>
          </ac:spMkLst>
        </pc:spChg>
        <pc:spChg chg="add mod">
          <ac:chgData name="林彥丞 LIN,YAN-CHENG" userId="d01d3c9b-fafc-470d-9058-5e648c0d33de" providerId="ADAL" clId="{C09B727F-65FE-49A7-BC3D-5A83646C462B}" dt="2023-12-24T12:00:43.121" v="2772" actId="1076"/>
          <ac:spMkLst>
            <pc:docMk/>
            <pc:sldMk cId="722479019" sldId="289"/>
            <ac:spMk id="4" creationId="{65E19031-030D-A8D4-5732-50739C12326C}"/>
          </ac:spMkLst>
        </pc:spChg>
        <pc:spChg chg="add del mod">
          <ac:chgData name="林彥丞 LIN,YAN-CHENG" userId="d01d3c9b-fafc-470d-9058-5e648c0d33de" providerId="ADAL" clId="{C09B727F-65FE-49A7-BC3D-5A83646C462B}" dt="2023-12-24T11:56:40.164" v="2736" actId="478"/>
          <ac:spMkLst>
            <pc:docMk/>
            <pc:sldMk cId="722479019" sldId="289"/>
            <ac:spMk id="5" creationId="{9934E209-F8ED-ED5D-421F-3E3375CDE744}"/>
          </ac:spMkLst>
        </pc:spChg>
        <pc:spChg chg="add del mod">
          <ac:chgData name="林彥丞 LIN,YAN-CHENG" userId="d01d3c9b-fafc-470d-9058-5e648c0d33de" providerId="ADAL" clId="{C09B727F-65FE-49A7-BC3D-5A83646C462B}" dt="2023-12-24T11:56:40.714" v="2737" actId="478"/>
          <ac:spMkLst>
            <pc:docMk/>
            <pc:sldMk cId="722479019" sldId="289"/>
            <ac:spMk id="6" creationId="{EBFEFC43-F698-4B02-1F18-DB9183E67D51}"/>
          </ac:spMkLst>
        </pc:spChg>
        <pc:spChg chg="add mod">
          <ac:chgData name="林彥丞 LIN,YAN-CHENG" userId="d01d3c9b-fafc-470d-9058-5e648c0d33de" providerId="ADAL" clId="{C09B727F-65FE-49A7-BC3D-5A83646C462B}" dt="2023-12-24T12:00:43.121" v="2772" actId="1076"/>
          <ac:spMkLst>
            <pc:docMk/>
            <pc:sldMk cId="722479019" sldId="289"/>
            <ac:spMk id="7" creationId="{5A120475-7410-2E82-A53E-855866F084CD}"/>
          </ac:spMkLst>
        </pc:spChg>
        <pc:spChg chg="add mod">
          <ac:chgData name="林彥丞 LIN,YAN-CHENG" userId="d01d3c9b-fafc-470d-9058-5e648c0d33de" providerId="ADAL" clId="{C09B727F-65FE-49A7-BC3D-5A83646C462B}" dt="2023-12-24T12:00:43.121" v="2772" actId="1076"/>
          <ac:spMkLst>
            <pc:docMk/>
            <pc:sldMk cId="722479019" sldId="289"/>
            <ac:spMk id="8" creationId="{425CC772-3A12-3B60-EC6C-2AF1F04C87C6}"/>
          </ac:spMkLst>
        </pc:spChg>
        <pc:spChg chg="add del">
          <ac:chgData name="林彥丞 LIN,YAN-CHENG" userId="d01d3c9b-fafc-470d-9058-5e648c0d33de" providerId="ADAL" clId="{C09B727F-65FE-49A7-BC3D-5A83646C462B}" dt="2023-12-24T12:26:33.393" v="3402" actId="22"/>
          <ac:spMkLst>
            <pc:docMk/>
            <pc:sldMk cId="722479019" sldId="289"/>
            <ac:spMk id="10" creationId="{C06BED49-57E0-1230-C081-EFFDDCB78BF8}"/>
          </ac:spMkLst>
        </pc:spChg>
      </pc:sldChg>
      <pc:sldChg chg="addSp delSp modSp mod">
        <pc:chgData name="林彥丞 LIN,YAN-CHENG" userId="d01d3c9b-fafc-470d-9058-5e648c0d33de" providerId="ADAL" clId="{C09B727F-65FE-49A7-BC3D-5A83646C462B}" dt="2023-12-24T11:40:58.187" v="2648" actId="20577"/>
        <pc:sldMkLst>
          <pc:docMk/>
          <pc:sldMk cId="2696129234" sldId="290"/>
        </pc:sldMkLst>
        <pc:spChg chg="mod">
          <ac:chgData name="林彥丞 LIN,YAN-CHENG" userId="d01d3c9b-fafc-470d-9058-5e648c0d33de" providerId="ADAL" clId="{C09B727F-65FE-49A7-BC3D-5A83646C462B}" dt="2023-12-24T11:40:58.187" v="2648" actId="20577"/>
          <ac:spMkLst>
            <pc:docMk/>
            <pc:sldMk cId="2696129234" sldId="290"/>
            <ac:spMk id="2" creationId="{2CDD4661-BB9C-99B8-C327-43968B037682}"/>
          </ac:spMkLst>
        </pc:spChg>
        <pc:spChg chg="add del">
          <ac:chgData name="林彥丞 LIN,YAN-CHENG" userId="d01d3c9b-fafc-470d-9058-5e648c0d33de" providerId="ADAL" clId="{C09B727F-65FE-49A7-BC3D-5A83646C462B}" dt="2023-12-24T11:39:34.309" v="2626" actId="478"/>
          <ac:spMkLst>
            <pc:docMk/>
            <pc:sldMk cId="2696129234" sldId="290"/>
            <ac:spMk id="3" creationId="{9B4DC0BC-A1C1-25FE-B240-4B29A3A0842F}"/>
          </ac:spMkLst>
        </pc:spChg>
        <pc:spChg chg="add del mod">
          <ac:chgData name="林彥丞 LIN,YAN-CHENG" userId="d01d3c9b-fafc-470d-9058-5e648c0d33de" providerId="ADAL" clId="{C09B727F-65FE-49A7-BC3D-5A83646C462B}" dt="2023-12-24T08:48:49.060" v="1429" actId="21"/>
          <ac:spMkLst>
            <pc:docMk/>
            <pc:sldMk cId="2696129234" sldId="290"/>
            <ac:spMk id="4" creationId="{14B6AB68-4CFF-3211-49DB-2903F6859674}"/>
          </ac:spMkLst>
        </pc:spChg>
        <pc:spChg chg="add del mod">
          <ac:chgData name="林彥丞 LIN,YAN-CHENG" userId="d01d3c9b-fafc-470d-9058-5e648c0d33de" providerId="ADAL" clId="{C09B727F-65FE-49A7-BC3D-5A83646C462B}" dt="2023-12-24T08:47:36.551" v="1392"/>
          <ac:spMkLst>
            <pc:docMk/>
            <pc:sldMk cId="2696129234" sldId="290"/>
            <ac:spMk id="5" creationId="{C04E5E82-0A1B-F28F-F47D-EAD15FF01248}"/>
          </ac:spMkLst>
        </pc:spChg>
        <pc:spChg chg="add del mod">
          <ac:chgData name="林彥丞 LIN,YAN-CHENG" userId="d01d3c9b-fafc-470d-9058-5e648c0d33de" providerId="ADAL" clId="{C09B727F-65FE-49A7-BC3D-5A83646C462B}" dt="2023-12-24T08:47:45.196" v="1394"/>
          <ac:spMkLst>
            <pc:docMk/>
            <pc:sldMk cId="2696129234" sldId="290"/>
            <ac:spMk id="6" creationId="{6542DB9D-6BEA-1136-5BAC-D40694092B6F}"/>
          </ac:spMkLst>
        </pc:spChg>
        <pc:spChg chg="add del mod">
          <ac:chgData name="林彥丞 LIN,YAN-CHENG" userId="d01d3c9b-fafc-470d-9058-5e648c0d33de" providerId="ADAL" clId="{C09B727F-65FE-49A7-BC3D-5A83646C462B}" dt="2023-12-24T08:48:49.060" v="1429" actId="21"/>
          <ac:spMkLst>
            <pc:docMk/>
            <pc:sldMk cId="2696129234" sldId="290"/>
            <ac:spMk id="7" creationId="{6EDD47D6-01AD-B9A6-CDBF-09BD8711D678}"/>
          </ac:spMkLst>
        </pc:spChg>
        <pc:spChg chg="add mod">
          <ac:chgData name="林彥丞 LIN,YAN-CHENG" userId="d01d3c9b-fafc-470d-9058-5e648c0d33de" providerId="ADAL" clId="{C09B727F-65FE-49A7-BC3D-5A83646C462B}" dt="2023-12-24T11:40:46.554" v="2644" actId="1076"/>
          <ac:spMkLst>
            <pc:docMk/>
            <pc:sldMk cId="2696129234" sldId="290"/>
            <ac:spMk id="9" creationId="{10EB294C-0218-AD17-0FF9-619B92EBDCE7}"/>
          </ac:spMkLst>
        </pc:spChg>
      </pc:sldChg>
      <pc:sldChg chg="addSp modSp mod modAnim modNotesTx">
        <pc:chgData name="林彥丞 LIN,YAN-CHENG" userId="d01d3c9b-fafc-470d-9058-5e648c0d33de" providerId="ADAL" clId="{C09B727F-65FE-49A7-BC3D-5A83646C462B}" dt="2023-12-24T12:16:06.187" v="3292" actId="20577"/>
        <pc:sldMkLst>
          <pc:docMk/>
          <pc:sldMk cId="361532487" sldId="291"/>
        </pc:sldMkLst>
        <pc:spChg chg="mod">
          <ac:chgData name="林彥丞 LIN,YAN-CHENG" userId="d01d3c9b-fafc-470d-9058-5e648c0d33de" providerId="ADAL" clId="{C09B727F-65FE-49A7-BC3D-5A83646C462B}" dt="2023-12-24T07:03:39.639" v="446" actId="20577"/>
          <ac:spMkLst>
            <pc:docMk/>
            <pc:sldMk cId="361532487" sldId="291"/>
            <ac:spMk id="2" creationId="{2CDD4661-BB9C-99B8-C327-43968B037682}"/>
          </ac:spMkLst>
        </pc:spChg>
        <pc:spChg chg="mod">
          <ac:chgData name="林彥丞 LIN,YAN-CHENG" userId="d01d3c9b-fafc-470d-9058-5e648c0d33de" providerId="ADAL" clId="{C09B727F-65FE-49A7-BC3D-5A83646C462B}" dt="2023-12-24T07:29:19.329" v="792" actId="12"/>
          <ac:spMkLst>
            <pc:docMk/>
            <pc:sldMk cId="361532487" sldId="291"/>
            <ac:spMk id="3" creationId="{9B4DC0BC-A1C1-25FE-B240-4B29A3A0842F}"/>
          </ac:spMkLst>
        </pc:spChg>
        <pc:spChg chg="add mod">
          <ac:chgData name="林彥丞 LIN,YAN-CHENG" userId="d01d3c9b-fafc-470d-9058-5e648c0d33de" providerId="ADAL" clId="{C09B727F-65FE-49A7-BC3D-5A83646C462B}" dt="2023-12-24T09:28:44.840" v="1822" actId="1076"/>
          <ac:spMkLst>
            <pc:docMk/>
            <pc:sldMk cId="361532487" sldId="291"/>
            <ac:spMk id="7" creationId="{5A6283F9-A9F5-C240-3DC5-DCCCC83ED94D}"/>
          </ac:spMkLst>
        </pc:spChg>
        <pc:spChg chg="add mod">
          <ac:chgData name="林彥丞 LIN,YAN-CHENG" userId="d01d3c9b-fafc-470d-9058-5e648c0d33de" providerId="ADAL" clId="{C09B727F-65FE-49A7-BC3D-5A83646C462B}" dt="2023-12-24T11:27:31.138" v="2623" actId="20577"/>
          <ac:spMkLst>
            <pc:docMk/>
            <pc:sldMk cId="361532487" sldId="291"/>
            <ac:spMk id="8" creationId="{792DA672-7200-75EE-DA5D-3FC8728C773D}"/>
          </ac:spMkLst>
        </pc:spChg>
        <pc:picChg chg="add mod">
          <ac:chgData name="林彥丞 LIN,YAN-CHENG" userId="d01d3c9b-fafc-470d-9058-5e648c0d33de" providerId="ADAL" clId="{C09B727F-65FE-49A7-BC3D-5A83646C462B}" dt="2023-12-24T09:38:26.999" v="1988" actId="1076"/>
          <ac:picMkLst>
            <pc:docMk/>
            <pc:sldMk cId="361532487" sldId="291"/>
            <ac:picMk id="5" creationId="{318EB92D-D2FD-D347-109E-CB5D31AC957F}"/>
          </ac:picMkLst>
        </pc:picChg>
      </pc:sldChg>
      <pc:sldChg chg="addSp modSp mod ord modAnim modNotesTx">
        <pc:chgData name="林彥丞 LIN,YAN-CHENG" userId="d01d3c9b-fafc-470d-9058-5e648c0d33de" providerId="ADAL" clId="{C09B727F-65FE-49A7-BC3D-5A83646C462B}" dt="2023-12-24T13:58:06.627" v="3796"/>
        <pc:sldMkLst>
          <pc:docMk/>
          <pc:sldMk cId="653588407" sldId="292"/>
        </pc:sldMkLst>
        <pc:spChg chg="mod">
          <ac:chgData name="林彥丞 LIN,YAN-CHENG" userId="d01d3c9b-fafc-470d-9058-5e648c0d33de" providerId="ADAL" clId="{C09B727F-65FE-49A7-BC3D-5A83646C462B}" dt="2023-12-24T06:57:13.806" v="337" actId="20577"/>
          <ac:spMkLst>
            <pc:docMk/>
            <pc:sldMk cId="653588407" sldId="292"/>
            <ac:spMk id="2" creationId="{6560C0C4-C644-004B-68BF-70DB567C28DC}"/>
          </ac:spMkLst>
        </pc:spChg>
        <pc:spChg chg="mod">
          <ac:chgData name="林彥丞 LIN,YAN-CHENG" userId="d01d3c9b-fafc-470d-9058-5e648c0d33de" providerId="ADAL" clId="{C09B727F-65FE-49A7-BC3D-5A83646C462B}" dt="2023-12-24T08:40:24.109" v="1283" actId="20577"/>
          <ac:spMkLst>
            <pc:docMk/>
            <pc:sldMk cId="653588407" sldId="292"/>
            <ac:spMk id="3" creationId="{D78B66A1-135D-5904-42A6-FBE316BF5669}"/>
          </ac:spMkLst>
        </pc:spChg>
        <pc:picChg chg="add mod">
          <ac:chgData name="林彥丞 LIN,YAN-CHENG" userId="d01d3c9b-fafc-470d-9058-5e648c0d33de" providerId="ADAL" clId="{C09B727F-65FE-49A7-BC3D-5A83646C462B}" dt="2023-12-24T09:51:03.182" v="2051" actId="1076"/>
          <ac:picMkLst>
            <pc:docMk/>
            <pc:sldMk cId="653588407" sldId="292"/>
            <ac:picMk id="6" creationId="{1D3382FC-6D14-A8E7-B7A1-682000C9FBDF}"/>
          </ac:picMkLst>
        </pc:picChg>
      </pc:sldChg>
      <pc:sldChg chg="addSp delSp modSp add del mod modNotesTx">
        <pc:chgData name="林彥丞 LIN,YAN-CHENG" userId="d01d3c9b-fafc-470d-9058-5e648c0d33de" providerId="ADAL" clId="{C09B727F-65FE-49A7-BC3D-5A83646C462B}" dt="2023-12-24T13:37:08.708" v="3571" actId="47"/>
        <pc:sldMkLst>
          <pc:docMk/>
          <pc:sldMk cId="3234608450" sldId="1175"/>
        </pc:sldMkLst>
        <pc:spChg chg="del">
          <ac:chgData name="林彥丞 LIN,YAN-CHENG" userId="d01d3c9b-fafc-470d-9058-5e648c0d33de" providerId="ADAL" clId="{C09B727F-65FE-49A7-BC3D-5A83646C462B}" dt="2023-12-24T13:35:11.117" v="3552" actId="21"/>
          <ac:spMkLst>
            <pc:docMk/>
            <pc:sldMk cId="3234608450" sldId="1175"/>
            <ac:spMk id="3" creationId="{CEBA9477-B7E6-4B4C-8EB8-3ADC7BBD1C41}"/>
          </ac:spMkLst>
        </pc:spChg>
        <pc:spChg chg="del">
          <ac:chgData name="林彥丞 LIN,YAN-CHENG" userId="d01d3c9b-fafc-470d-9058-5e648c0d33de" providerId="ADAL" clId="{C09B727F-65FE-49A7-BC3D-5A83646C462B}" dt="2023-12-24T13:35:11.117" v="3552" actId="21"/>
          <ac:spMkLst>
            <pc:docMk/>
            <pc:sldMk cId="3234608450" sldId="1175"/>
            <ac:spMk id="4" creationId="{531B528A-A033-4C22-A14B-4A590C301F70}"/>
          </ac:spMkLst>
        </pc:spChg>
        <pc:spChg chg="del">
          <ac:chgData name="林彥丞 LIN,YAN-CHENG" userId="d01d3c9b-fafc-470d-9058-5e648c0d33de" providerId="ADAL" clId="{C09B727F-65FE-49A7-BC3D-5A83646C462B}" dt="2023-12-24T13:35:11.117" v="3552" actId="21"/>
          <ac:spMkLst>
            <pc:docMk/>
            <pc:sldMk cId="3234608450" sldId="1175"/>
            <ac:spMk id="6" creationId="{69DE923D-7D16-42AE-B4BF-BC29730B95CF}"/>
          </ac:spMkLst>
        </pc:spChg>
        <pc:spChg chg="del">
          <ac:chgData name="林彥丞 LIN,YAN-CHENG" userId="d01d3c9b-fafc-470d-9058-5e648c0d33de" providerId="ADAL" clId="{C09B727F-65FE-49A7-BC3D-5A83646C462B}" dt="2023-12-24T13:35:11.117" v="3552" actId="21"/>
          <ac:spMkLst>
            <pc:docMk/>
            <pc:sldMk cId="3234608450" sldId="1175"/>
            <ac:spMk id="7" creationId="{F8724377-2D62-A2C8-7D84-CE98E32F3ED1}"/>
          </ac:spMkLst>
        </pc:spChg>
        <pc:spChg chg="del">
          <ac:chgData name="林彥丞 LIN,YAN-CHENG" userId="d01d3c9b-fafc-470d-9058-5e648c0d33de" providerId="ADAL" clId="{C09B727F-65FE-49A7-BC3D-5A83646C462B}" dt="2023-12-24T13:35:11.117" v="3552" actId="21"/>
          <ac:spMkLst>
            <pc:docMk/>
            <pc:sldMk cId="3234608450" sldId="1175"/>
            <ac:spMk id="8" creationId="{B5D00494-7E2F-37E3-8E70-B9627C77ADF6}"/>
          </ac:spMkLst>
        </pc:spChg>
        <pc:spChg chg="del">
          <ac:chgData name="林彥丞 LIN,YAN-CHENG" userId="d01d3c9b-fafc-470d-9058-5e648c0d33de" providerId="ADAL" clId="{C09B727F-65FE-49A7-BC3D-5A83646C462B}" dt="2023-12-24T13:35:11.117" v="3552" actId="21"/>
          <ac:spMkLst>
            <pc:docMk/>
            <pc:sldMk cId="3234608450" sldId="1175"/>
            <ac:spMk id="9" creationId="{44763D3B-B5A0-73C1-C082-F439C947DC35}"/>
          </ac:spMkLst>
        </pc:spChg>
        <pc:spChg chg="del">
          <ac:chgData name="林彥丞 LIN,YAN-CHENG" userId="d01d3c9b-fafc-470d-9058-5e648c0d33de" providerId="ADAL" clId="{C09B727F-65FE-49A7-BC3D-5A83646C462B}" dt="2023-12-24T13:35:11.117" v="3552" actId="21"/>
          <ac:spMkLst>
            <pc:docMk/>
            <pc:sldMk cId="3234608450" sldId="1175"/>
            <ac:spMk id="10" creationId="{57654E91-6FB9-824A-F840-8508255BC219}"/>
          </ac:spMkLst>
        </pc:spChg>
        <pc:spChg chg="del">
          <ac:chgData name="林彥丞 LIN,YAN-CHENG" userId="d01d3c9b-fafc-470d-9058-5e648c0d33de" providerId="ADAL" clId="{C09B727F-65FE-49A7-BC3D-5A83646C462B}" dt="2023-12-24T13:35:11.117" v="3552" actId="21"/>
          <ac:spMkLst>
            <pc:docMk/>
            <pc:sldMk cId="3234608450" sldId="1175"/>
            <ac:spMk id="11" creationId="{777E23EB-14DF-8178-5755-6AFE3313CAD5}"/>
          </ac:spMkLst>
        </pc:spChg>
        <pc:spChg chg="add mod">
          <ac:chgData name="林彥丞 LIN,YAN-CHENG" userId="d01d3c9b-fafc-470d-9058-5e648c0d33de" providerId="ADAL" clId="{C09B727F-65FE-49A7-BC3D-5A83646C462B}" dt="2023-12-24T13:35:11.117" v="3552" actId="21"/>
          <ac:spMkLst>
            <pc:docMk/>
            <pc:sldMk cId="3234608450" sldId="1175"/>
            <ac:spMk id="12" creationId="{9BB2B340-F9D3-007B-9C1E-0B0DD8D3FCBD}"/>
          </ac:spMkLst>
        </pc:spChg>
        <pc:spChg chg="del">
          <ac:chgData name="林彥丞 LIN,YAN-CHENG" userId="d01d3c9b-fafc-470d-9058-5e648c0d33de" providerId="ADAL" clId="{C09B727F-65FE-49A7-BC3D-5A83646C462B}" dt="2023-12-24T13:35:11.117" v="3552" actId="21"/>
          <ac:spMkLst>
            <pc:docMk/>
            <pc:sldMk cId="3234608450" sldId="1175"/>
            <ac:spMk id="14" creationId="{620BA3B9-A2F9-E782-2401-0DEED5C81F84}"/>
          </ac:spMkLst>
        </pc:spChg>
        <pc:spChg chg="del">
          <ac:chgData name="林彥丞 LIN,YAN-CHENG" userId="d01d3c9b-fafc-470d-9058-5e648c0d33de" providerId="ADAL" clId="{C09B727F-65FE-49A7-BC3D-5A83646C462B}" dt="2023-12-24T13:35:11.117" v="3552" actId="21"/>
          <ac:spMkLst>
            <pc:docMk/>
            <pc:sldMk cId="3234608450" sldId="1175"/>
            <ac:spMk id="15" creationId="{9321AF2A-4732-1F46-0365-417D4D75C37E}"/>
          </ac:spMkLst>
        </pc:spChg>
        <pc:spChg chg="del">
          <ac:chgData name="林彥丞 LIN,YAN-CHENG" userId="d01d3c9b-fafc-470d-9058-5e648c0d33de" providerId="ADAL" clId="{C09B727F-65FE-49A7-BC3D-5A83646C462B}" dt="2023-12-24T13:35:11.117" v="3552" actId="21"/>
          <ac:spMkLst>
            <pc:docMk/>
            <pc:sldMk cId="3234608450" sldId="1175"/>
            <ac:spMk id="16" creationId="{655C7490-9CF5-C4F4-F496-51CF269F2123}"/>
          </ac:spMkLst>
        </pc:spChg>
      </pc:sldChg>
      <pc:sldChg chg="addSp modSp add del mod ord modAnim">
        <pc:chgData name="林彥丞 LIN,YAN-CHENG" userId="d01d3c9b-fafc-470d-9058-5e648c0d33de" providerId="ADAL" clId="{C09B727F-65FE-49A7-BC3D-5A83646C462B}" dt="2023-12-24T07:28:38.001" v="787" actId="47"/>
        <pc:sldMkLst>
          <pc:docMk/>
          <pc:sldMk cId="210724975" sldId="1196"/>
        </pc:sldMkLst>
        <pc:spChg chg="mod">
          <ac:chgData name="林彥丞 LIN,YAN-CHENG" userId="d01d3c9b-fafc-470d-9058-5e648c0d33de" providerId="ADAL" clId="{C09B727F-65FE-49A7-BC3D-5A83646C462B}" dt="2023-12-24T06:50:45.729" v="303" actId="20577"/>
          <ac:spMkLst>
            <pc:docMk/>
            <pc:sldMk cId="210724975" sldId="1196"/>
            <ac:spMk id="2" creationId="{E05A98F8-F469-DD30-46D5-0FEE99057A9E}"/>
          </ac:spMkLst>
        </pc:spChg>
        <pc:spChg chg="add mod">
          <ac:chgData name="林彥丞 LIN,YAN-CHENG" userId="d01d3c9b-fafc-470d-9058-5e648c0d33de" providerId="ADAL" clId="{C09B727F-65FE-49A7-BC3D-5A83646C462B}" dt="2023-12-24T07:02:54.907" v="437" actId="1076"/>
          <ac:spMkLst>
            <pc:docMk/>
            <pc:sldMk cId="210724975" sldId="1196"/>
            <ac:spMk id="6" creationId="{95B28493-7307-260E-A2AE-95CC21EFCFEE}"/>
          </ac:spMkLst>
        </pc:spChg>
        <pc:picChg chg="mod">
          <ac:chgData name="林彥丞 LIN,YAN-CHENG" userId="d01d3c9b-fafc-470d-9058-5e648c0d33de" providerId="ADAL" clId="{C09B727F-65FE-49A7-BC3D-5A83646C462B}" dt="2023-12-24T07:02:51.685" v="436" actId="1076"/>
          <ac:picMkLst>
            <pc:docMk/>
            <pc:sldMk cId="210724975" sldId="1196"/>
            <ac:picMk id="9" creationId="{994F7535-84B3-BFF9-FCF0-91060E8A3755}"/>
          </ac:picMkLst>
        </pc:picChg>
      </pc:sldChg>
      <pc:sldChg chg="modSp add del mod">
        <pc:chgData name="林彥丞 LIN,YAN-CHENG" userId="d01d3c9b-fafc-470d-9058-5e648c0d33de" providerId="ADAL" clId="{C09B727F-65FE-49A7-BC3D-5A83646C462B}" dt="2023-12-24T12:42:25.859" v="3550" actId="47"/>
        <pc:sldMkLst>
          <pc:docMk/>
          <pc:sldMk cId="2162069486" sldId="1198"/>
        </pc:sldMkLst>
        <pc:spChg chg="mod">
          <ac:chgData name="林彥丞 LIN,YAN-CHENG" userId="d01d3c9b-fafc-470d-9058-5e648c0d33de" providerId="ADAL" clId="{C09B727F-65FE-49A7-BC3D-5A83646C462B}" dt="2023-12-24T06:27:43.012" v="131" actId="108"/>
          <ac:spMkLst>
            <pc:docMk/>
            <pc:sldMk cId="2162069486" sldId="1198"/>
            <ac:spMk id="2" creationId="{687E51FF-5FE0-4D85-9AEB-DDCDDC029FAC}"/>
          </ac:spMkLst>
        </pc:spChg>
        <pc:spChg chg="mod">
          <ac:chgData name="林彥丞 LIN,YAN-CHENG" userId="d01d3c9b-fafc-470d-9058-5e648c0d33de" providerId="ADAL" clId="{C09B727F-65FE-49A7-BC3D-5A83646C462B}" dt="2023-12-24T10:11:58.251" v="2246" actId="20577"/>
          <ac:spMkLst>
            <pc:docMk/>
            <pc:sldMk cId="2162069486" sldId="1198"/>
            <ac:spMk id="5" creationId="{00000000-0000-0000-0000-000000000000}"/>
          </ac:spMkLst>
        </pc:spChg>
      </pc:sldChg>
      <pc:sldChg chg="add del ord">
        <pc:chgData name="林彥丞 LIN,YAN-CHENG" userId="d01d3c9b-fafc-470d-9058-5e648c0d33de" providerId="ADAL" clId="{C09B727F-65FE-49A7-BC3D-5A83646C462B}" dt="2023-12-24T07:29:55.978" v="800" actId="47"/>
        <pc:sldMkLst>
          <pc:docMk/>
          <pc:sldMk cId="2996396918" sldId="1199"/>
        </pc:sldMkLst>
      </pc:sldChg>
      <pc:sldChg chg="addSp delSp modSp add mod ord modAnim">
        <pc:chgData name="林彥丞 LIN,YAN-CHENG" userId="d01d3c9b-fafc-470d-9058-5e648c0d33de" providerId="ADAL" clId="{C09B727F-65FE-49A7-BC3D-5A83646C462B}" dt="2023-12-24T10:13:34.063" v="2264" actId="14100"/>
        <pc:sldMkLst>
          <pc:docMk/>
          <pc:sldMk cId="2055222074" sldId="1200"/>
        </pc:sldMkLst>
        <pc:spChg chg="mod">
          <ac:chgData name="林彥丞 LIN,YAN-CHENG" userId="d01d3c9b-fafc-470d-9058-5e648c0d33de" providerId="ADAL" clId="{C09B727F-65FE-49A7-BC3D-5A83646C462B}" dt="2023-12-24T08:31:53.218" v="1202"/>
          <ac:spMkLst>
            <pc:docMk/>
            <pc:sldMk cId="2055222074" sldId="1200"/>
            <ac:spMk id="2" creationId="{2CDD4661-BB9C-99B8-C327-43968B037682}"/>
          </ac:spMkLst>
        </pc:spChg>
        <pc:spChg chg="mod">
          <ac:chgData name="林彥丞 LIN,YAN-CHENG" userId="d01d3c9b-fafc-470d-9058-5e648c0d33de" providerId="ADAL" clId="{C09B727F-65FE-49A7-BC3D-5A83646C462B}" dt="2023-12-24T10:12:42.640" v="2249" actId="20577"/>
          <ac:spMkLst>
            <pc:docMk/>
            <pc:sldMk cId="2055222074" sldId="1200"/>
            <ac:spMk id="3" creationId="{9B4DC0BC-A1C1-25FE-B240-4B29A3A0842F}"/>
          </ac:spMkLst>
        </pc:spChg>
        <pc:spChg chg="del mod">
          <ac:chgData name="林彥丞 LIN,YAN-CHENG" userId="d01d3c9b-fafc-470d-9058-5e648c0d33de" providerId="ADAL" clId="{C09B727F-65FE-49A7-BC3D-5A83646C462B}" dt="2023-12-24T07:19:38.220" v="616" actId="478"/>
          <ac:spMkLst>
            <pc:docMk/>
            <pc:sldMk cId="2055222074" sldId="1200"/>
            <ac:spMk id="7" creationId="{5A6283F9-A9F5-C240-3DC5-DCCCC83ED94D}"/>
          </ac:spMkLst>
        </pc:spChg>
        <pc:spChg chg="add mod">
          <ac:chgData name="林彥丞 LIN,YAN-CHENG" userId="d01d3c9b-fafc-470d-9058-5e648c0d33de" providerId="ADAL" clId="{C09B727F-65FE-49A7-BC3D-5A83646C462B}" dt="2023-12-24T10:12:49.806" v="2250" actId="1076"/>
          <ac:spMkLst>
            <pc:docMk/>
            <pc:sldMk cId="2055222074" sldId="1200"/>
            <ac:spMk id="8" creationId="{8C1C3E72-8B4E-864D-6E90-9C13FAAAFFC9}"/>
          </ac:spMkLst>
        </pc:spChg>
        <pc:spChg chg="add mod">
          <ac:chgData name="林彥丞 LIN,YAN-CHENG" userId="d01d3c9b-fafc-470d-9058-5e648c0d33de" providerId="ADAL" clId="{C09B727F-65FE-49A7-BC3D-5A83646C462B}" dt="2023-12-24T10:12:52.494" v="2252" actId="1076"/>
          <ac:spMkLst>
            <pc:docMk/>
            <pc:sldMk cId="2055222074" sldId="1200"/>
            <ac:spMk id="11" creationId="{F7626C6F-7BF9-BCA5-D383-3887D4771EC9}"/>
          </ac:spMkLst>
        </pc:spChg>
        <pc:spChg chg="add mod">
          <ac:chgData name="林彥丞 LIN,YAN-CHENG" userId="d01d3c9b-fafc-470d-9058-5e648c0d33de" providerId="ADAL" clId="{C09B727F-65FE-49A7-BC3D-5A83646C462B}" dt="2023-12-24T10:13:00.102" v="2255" actId="1076"/>
          <ac:spMkLst>
            <pc:docMk/>
            <pc:sldMk cId="2055222074" sldId="1200"/>
            <ac:spMk id="12" creationId="{1DD12564-E242-6C4F-E601-8F432A47D719}"/>
          </ac:spMkLst>
        </pc:spChg>
        <pc:spChg chg="add mod">
          <ac:chgData name="林彥丞 LIN,YAN-CHENG" userId="d01d3c9b-fafc-470d-9058-5e648c0d33de" providerId="ADAL" clId="{C09B727F-65FE-49A7-BC3D-5A83646C462B}" dt="2023-12-24T10:13:34.063" v="2264" actId="14100"/>
          <ac:spMkLst>
            <pc:docMk/>
            <pc:sldMk cId="2055222074" sldId="1200"/>
            <ac:spMk id="13" creationId="{D79B8F78-6802-052A-B21E-D82AE6E6E177}"/>
          </ac:spMkLst>
        </pc:spChg>
        <pc:picChg chg="del">
          <ac:chgData name="林彥丞 LIN,YAN-CHENG" userId="d01d3c9b-fafc-470d-9058-5e648c0d33de" providerId="ADAL" clId="{C09B727F-65FE-49A7-BC3D-5A83646C462B}" dt="2023-12-24T07:19:39.478" v="617" actId="478"/>
          <ac:picMkLst>
            <pc:docMk/>
            <pc:sldMk cId="2055222074" sldId="1200"/>
            <ac:picMk id="5" creationId="{318EB92D-D2FD-D347-109E-CB5D31AC957F}"/>
          </ac:picMkLst>
        </pc:picChg>
        <pc:picChg chg="add del mod">
          <ac:chgData name="林彥丞 LIN,YAN-CHENG" userId="d01d3c9b-fafc-470d-9058-5e648c0d33de" providerId="ADAL" clId="{C09B727F-65FE-49A7-BC3D-5A83646C462B}" dt="2023-12-24T07:22:54.591" v="669" actId="478"/>
          <ac:picMkLst>
            <pc:docMk/>
            <pc:sldMk cId="2055222074" sldId="1200"/>
            <ac:picMk id="6" creationId="{C01D7418-6B1E-F84E-A331-3F3AFD1FEA53}"/>
          </ac:picMkLst>
        </pc:picChg>
        <pc:picChg chg="add mod">
          <ac:chgData name="林彥丞 LIN,YAN-CHENG" userId="d01d3c9b-fafc-470d-9058-5e648c0d33de" providerId="ADAL" clId="{C09B727F-65FE-49A7-BC3D-5A83646C462B}" dt="2023-12-24T10:12:51.006" v="2251" actId="1076"/>
          <ac:picMkLst>
            <pc:docMk/>
            <pc:sldMk cId="2055222074" sldId="1200"/>
            <ac:picMk id="9" creationId="{6F17AB8E-5B9B-44C3-E642-432874FF3654}"/>
          </ac:picMkLst>
        </pc:picChg>
        <pc:picChg chg="add mod">
          <ac:chgData name="林彥丞 LIN,YAN-CHENG" userId="d01d3c9b-fafc-470d-9058-5e648c0d33de" providerId="ADAL" clId="{C09B727F-65FE-49A7-BC3D-5A83646C462B}" dt="2023-12-24T10:12:56.918" v="2254" actId="1076"/>
          <ac:picMkLst>
            <pc:docMk/>
            <pc:sldMk cId="2055222074" sldId="1200"/>
            <ac:picMk id="10" creationId="{BFD65CA7-FF52-7C69-96F0-8834F77AFE16}"/>
          </ac:picMkLst>
        </pc:picChg>
      </pc:sldChg>
      <pc:sldChg chg="addSp delSp modSp add mod ord delAnim modAnim modNotesTx">
        <pc:chgData name="林彥丞 LIN,YAN-CHENG" userId="d01d3c9b-fafc-470d-9058-5e648c0d33de" providerId="ADAL" clId="{C09B727F-65FE-49A7-BC3D-5A83646C462B}" dt="2023-12-24T12:25:35.451" v="3398" actId="20577"/>
        <pc:sldMkLst>
          <pc:docMk/>
          <pc:sldMk cId="1980030599" sldId="1201"/>
        </pc:sldMkLst>
        <pc:spChg chg="mod">
          <ac:chgData name="林彥丞 LIN,YAN-CHENG" userId="d01d3c9b-fafc-470d-9058-5e648c0d33de" providerId="ADAL" clId="{C09B727F-65FE-49A7-BC3D-5A83646C462B}" dt="2023-12-24T08:04:38.186" v="1013" actId="207"/>
          <ac:spMkLst>
            <pc:docMk/>
            <pc:sldMk cId="1980030599" sldId="1201"/>
            <ac:spMk id="3" creationId="{9B4DC0BC-A1C1-25FE-B240-4B29A3A0842F}"/>
          </ac:spMkLst>
        </pc:spChg>
        <pc:spChg chg="add mod">
          <ac:chgData name="林彥丞 LIN,YAN-CHENG" userId="d01d3c9b-fafc-470d-9058-5e648c0d33de" providerId="ADAL" clId="{C09B727F-65FE-49A7-BC3D-5A83646C462B}" dt="2023-12-24T08:08:14.455" v="1048" actId="20577"/>
          <ac:spMkLst>
            <pc:docMk/>
            <pc:sldMk cId="1980030599" sldId="1201"/>
            <ac:spMk id="6" creationId="{F40033FD-CC92-E5A1-E2FD-0106E5B955E8}"/>
          </ac:spMkLst>
        </pc:spChg>
        <pc:spChg chg="del mod">
          <ac:chgData name="林彥丞 LIN,YAN-CHENG" userId="d01d3c9b-fafc-470d-9058-5e648c0d33de" providerId="ADAL" clId="{C09B727F-65FE-49A7-BC3D-5A83646C462B}" dt="2023-12-24T07:27:04.564" v="711" actId="478"/>
          <ac:spMkLst>
            <pc:docMk/>
            <pc:sldMk cId="1980030599" sldId="1201"/>
            <ac:spMk id="8" creationId="{8C1C3E72-8B4E-864D-6E90-9C13FAAAFFC9}"/>
          </ac:spMkLst>
        </pc:spChg>
        <pc:spChg chg="del">
          <ac:chgData name="林彥丞 LIN,YAN-CHENG" userId="d01d3c9b-fafc-470d-9058-5e648c0d33de" providerId="ADAL" clId="{C09B727F-65FE-49A7-BC3D-5A83646C462B}" dt="2023-12-24T07:27:11.596" v="716" actId="478"/>
          <ac:spMkLst>
            <pc:docMk/>
            <pc:sldMk cId="1980030599" sldId="1201"/>
            <ac:spMk id="11" creationId="{F7626C6F-7BF9-BCA5-D383-3887D4771EC9}"/>
          </ac:spMkLst>
        </pc:spChg>
        <pc:spChg chg="del">
          <ac:chgData name="林彥丞 LIN,YAN-CHENG" userId="d01d3c9b-fafc-470d-9058-5e648c0d33de" providerId="ADAL" clId="{C09B727F-65FE-49A7-BC3D-5A83646C462B}" dt="2023-12-24T07:27:12.534" v="717" actId="478"/>
          <ac:spMkLst>
            <pc:docMk/>
            <pc:sldMk cId="1980030599" sldId="1201"/>
            <ac:spMk id="12" creationId="{1DD12564-E242-6C4F-E601-8F432A47D719}"/>
          </ac:spMkLst>
        </pc:spChg>
        <pc:spChg chg="add mod ord">
          <ac:chgData name="林彥丞 LIN,YAN-CHENG" userId="d01d3c9b-fafc-470d-9058-5e648c0d33de" providerId="ADAL" clId="{C09B727F-65FE-49A7-BC3D-5A83646C462B}" dt="2023-12-24T09:42:20.209" v="2014" actId="20577"/>
          <ac:spMkLst>
            <pc:docMk/>
            <pc:sldMk cId="1980030599" sldId="1201"/>
            <ac:spMk id="27" creationId="{5D4B9901-4881-E81B-6CA7-05274ACE8302}"/>
          </ac:spMkLst>
        </pc:spChg>
        <pc:spChg chg="add mod ord">
          <ac:chgData name="林彥丞 LIN,YAN-CHENG" userId="d01d3c9b-fafc-470d-9058-5e648c0d33de" providerId="ADAL" clId="{C09B727F-65FE-49A7-BC3D-5A83646C462B}" dt="2023-12-24T09:43:14.874" v="2038" actId="20577"/>
          <ac:spMkLst>
            <pc:docMk/>
            <pc:sldMk cId="1980030599" sldId="1201"/>
            <ac:spMk id="28" creationId="{A07BA60B-DE03-A217-62C4-ED77D254F655}"/>
          </ac:spMkLst>
        </pc:spChg>
        <pc:spChg chg="add mod">
          <ac:chgData name="林彥丞 LIN,YAN-CHENG" userId="d01d3c9b-fafc-470d-9058-5e648c0d33de" providerId="ADAL" clId="{C09B727F-65FE-49A7-BC3D-5A83646C462B}" dt="2023-12-24T09:13:09.575" v="1702" actId="1076"/>
          <ac:spMkLst>
            <pc:docMk/>
            <pc:sldMk cId="1980030599" sldId="1201"/>
            <ac:spMk id="29" creationId="{109ED6C5-C9AD-C035-B406-B23941729789}"/>
          </ac:spMkLst>
        </pc:spChg>
        <pc:spChg chg="add del">
          <ac:chgData name="林彥丞 LIN,YAN-CHENG" userId="d01d3c9b-fafc-470d-9058-5e648c0d33de" providerId="ADAL" clId="{C09B727F-65FE-49A7-BC3D-5A83646C462B}" dt="2023-12-24T09:02:07.917" v="1588" actId="22"/>
          <ac:spMkLst>
            <pc:docMk/>
            <pc:sldMk cId="1980030599" sldId="1201"/>
            <ac:spMk id="31" creationId="{4B450654-4917-E00B-F054-44F433EC786D}"/>
          </ac:spMkLst>
        </pc:spChg>
        <pc:spChg chg="add del mod">
          <ac:chgData name="林彥丞 LIN,YAN-CHENG" userId="d01d3c9b-fafc-470d-9058-5e648c0d33de" providerId="ADAL" clId="{C09B727F-65FE-49A7-BC3D-5A83646C462B}" dt="2023-12-24T09:02:37.201" v="1593" actId="478"/>
          <ac:spMkLst>
            <pc:docMk/>
            <pc:sldMk cId="1980030599" sldId="1201"/>
            <ac:spMk id="33" creationId="{2119D269-813B-3657-D079-F5C88F24C9D8}"/>
          </ac:spMkLst>
        </pc:spChg>
        <pc:spChg chg="add del mod">
          <ac:chgData name="林彥丞 LIN,YAN-CHENG" userId="d01d3c9b-fafc-470d-9058-5e648c0d33de" providerId="ADAL" clId="{C09B727F-65FE-49A7-BC3D-5A83646C462B}" dt="2023-12-24T09:06:38.310" v="1687" actId="21"/>
          <ac:spMkLst>
            <pc:docMk/>
            <pc:sldMk cId="1980030599" sldId="1201"/>
            <ac:spMk id="34" creationId="{CF041D60-A661-8B72-A56D-7F81438060E3}"/>
          </ac:spMkLst>
        </pc:spChg>
        <pc:picChg chg="add mod">
          <ac:chgData name="林彥丞 LIN,YAN-CHENG" userId="d01d3c9b-fafc-470d-9058-5e648c0d33de" providerId="ADAL" clId="{C09B727F-65FE-49A7-BC3D-5A83646C462B}" dt="2023-12-24T07:52:03.530" v="863" actId="1076"/>
          <ac:picMkLst>
            <pc:docMk/>
            <pc:sldMk cId="1980030599" sldId="1201"/>
            <ac:picMk id="5" creationId="{9C5569BB-60C3-08C4-1552-6F0CDE30A9AA}"/>
          </ac:picMkLst>
        </pc:picChg>
        <pc:picChg chg="del">
          <ac:chgData name="林彥丞 LIN,YAN-CHENG" userId="d01d3c9b-fafc-470d-9058-5e648c0d33de" providerId="ADAL" clId="{C09B727F-65FE-49A7-BC3D-5A83646C462B}" dt="2023-12-24T07:27:10.589" v="714" actId="478"/>
          <ac:picMkLst>
            <pc:docMk/>
            <pc:sldMk cId="1980030599" sldId="1201"/>
            <ac:picMk id="9" creationId="{6F17AB8E-5B9B-44C3-E642-432874FF3654}"/>
          </ac:picMkLst>
        </pc:picChg>
        <pc:picChg chg="del">
          <ac:chgData name="林彥丞 LIN,YAN-CHENG" userId="d01d3c9b-fafc-470d-9058-5e648c0d33de" providerId="ADAL" clId="{C09B727F-65FE-49A7-BC3D-5A83646C462B}" dt="2023-12-24T07:27:10.988" v="715" actId="478"/>
          <ac:picMkLst>
            <pc:docMk/>
            <pc:sldMk cId="1980030599" sldId="1201"/>
            <ac:picMk id="10" creationId="{BFD65CA7-FF52-7C69-96F0-8834F77AFE16}"/>
          </ac:picMkLst>
        </pc:picChg>
        <pc:picChg chg="add mod">
          <ac:chgData name="林彥丞 LIN,YAN-CHENG" userId="d01d3c9b-fafc-470d-9058-5e648c0d33de" providerId="ADAL" clId="{C09B727F-65FE-49A7-BC3D-5A83646C462B}" dt="2023-12-24T09:13:07.162" v="1701" actId="1076"/>
          <ac:picMkLst>
            <pc:docMk/>
            <pc:sldMk cId="1980030599" sldId="1201"/>
            <ac:picMk id="13" creationId="{BB662637-E3FC-F48A-1459-14E707F383D7}"/>
          </ac:picMkLst>
        </pc:picChg>
        <pc:picChg chg="add mod">
          <ac:chgData name="林彥丞 LIN,YAN-CHENG" userId="d01d3c9b-fafc-470d-9058-5e648c0d33de" providerId="ADAL" clId="{C09B727F-65FE-49A7-BC3D-5A83646C462B}" dt="2023-12-24T09:13:07.162" v="1701" actId="1076"/>
          <ac:picMkLst>
            <pc:docMk/>
            <pc:sldMk cId="1980030599" sldId="1201"/>
            <ac:picMk id="22" creationId="{BF6C69F9-98E5-976E-D874-EA3B9528B102}"/>
          </ac:picMkLst>
        </pc:picChg>
        <pc:picChg chg="add mod">
          <ac:chgData name="林彥丞 LIN,YAN-CHENG" userId="d01d3c9b-fafc-470d-9058-5e648c0d33de" providerId="ADAL" clId="{C09B727F-65FE-49A7-BC3D-5A83646C462B}" dt="2023-12-24T09:13:07.162" v="1701" actId="1076"/>
          <ac:picMkLst>
            <pc:docMk/>
            <pc:sldMk cId="1980030599" sldId="1201"/>
            <ac:picMk id="24" creationId="{3BD29682-0E5D-862B-1FB6-D36B7BF9B4C9}"/>
          </ac:picMkLst>
        </pc:picChg>
        <pc:picChg chg="add mod">
          <ac:chgData name="林彥丞 LIN,YAN-CHENG" userId="d01d3c9b-fafc-470d-9058-5e648c0d33de" providerId="ADAL" clId="{C09B727F-65FE-49A7-BC3D-5A83646C462B}" dt="2023-12-24T08:02:38.553" v="982" actId="1076"/>
          <ac:picMkLst>
            <pc:docMk/>
            <pc:sldMk cId="1980030599" sldId="1201"/>
            <ac:picMk id="26" creationId="{E2EE88D5-9138-2853-A7D6-32234C741F4C}"/>
          </ac:picMkLst>
        </pc:picChg>
        <pc:cxnChg chg="add mod">
          <ac:chgData name="林彥丞 LIN,YAN-CHENG" userId="d01d3c9b-fafc-470d-9058-5e648c0d33de" providerId="ADAL" clId="{C09B727F-65FE-49A7-BC3D-5A83646C462B}" dt="2023-12-24T09:13:07.162" v="1701" actId="1076"/>
          <ac:cxnSpMkLst>
            <pc:docMk/>
            <pc:sldMk cId="1980030599" sldId="1201"/>
            <ac:cxnSpMk id="15" creationId="{40BB5C49-03A0-CED9-35C8-9236E58EE2C7}"/>
          </ac:cxnSpMkLst>
        </pc:cxnChg>
        <pc:cxnChg chg="add mod">
          <ac:chgData name="林彥丞 LIN,YAN-CHENG" userId="d01d3c9b-fafc-470d-9058-5e648c0d33de" providerId="ADAL" clId="{C09B727F-65FE-49A7-BC3D-5A83646C462B}" dt="2023-12-24T09:13:07.162" v="1701" actId="1076"/>
          <ac:cxnSpMkLst>
            <pc:docMk/>
            <pc:sldMk cId="1980030599" sldId="1201"/>
            <ac:cxnSpMk id="16" creationId="{9BF481FB-CF15-E779-0BA0-D6ABA2F67DB1}"/>
          </ac:cxnSpMkLst>
        </pc:cxnChg>
      </pc:sldChg>
      <pc:sldChg chg="addSp delSp modSp add mod modNotesTx">
        <pc:chgData name="林彥丞 LIN,YAN-CHENG" userId="d01d3c9b-fafc-470d-9058-5e648c0d33de" providerId="ADAL" clId="{C09B727F-65FE-49A7-BC3D-5A83646C462B}" dt="2023-12-24T13:45:16.769" v="3631"/>
        <pc:sldMkLst>
          <pc:docMk/>
          <pc:sldMk cId="3947265062" sldId="1202"/>
        </pc:sldMkLst>
        <pc:spChg chg="mod">
          <ac:chgData name="林彥丞 LIN,YAN-CHENG" userId="d01d3c9b-fafc-470d-9058-5e648c0d33de" providerId="ADAL" clId="{C09B727F-65FE-49A7-BC3D-5A83646C462B}" dt="2023-12-24T08:17:13.685" v="1128" actId="20577"/>
          <ac:spMkLst>
            <pc:docMk/>
            <pc:sldMk cId="3947265062" sldId="1202"/>
            <ac:spMk id="3" creationId="{9B4DC0BC-A1C1-25FE-B240-4B29A3A0842F}"/>
          </ac:spMkLst>
        </pc:spChg>
        <pc:spChg chg="add del">
          <ac:chgData name="林彥丞 LIN,YAN-CHENG" userId="d01d3c9b-fafc-470d-9058-5e648c0d33de" providerId="ADAL" clId="{C09B727F-65FE-49A7-BC3D-5A83646C462B}" dt="2023-12-24T08:14:46.406" v="1078" actId="11529"/>
          <ac:spMkLst>
            <pc:docMk/>
            <pc:sldMk cId="3947265062" sldId="1202"/>
            <ac:spMk id="8" creationId="{AB760AB2-EE21-F56A-F2D7-8C6EF9E13F05}"/>
          </ac:spMkLst>
        </pc:spChg>
        <pc:spChg chg="add mod">
          <ac:chgData name="林彥丞 LIN,YAN-CHENG" userId="d01d3c9b-fafc-470d-9058-5e648c0d33de" providerId="ADAL" clId="{C09B727F-65FE-49A7-BC3D-5A83646C462B}" dt="2023-12-24T09:07:27.288" v="1699" actId="1076"/>
          <ac:spMkLst>
            <pc:docMk/>
            <pc:sldMk cId="3947265062" sldId="1202"/>
            <ac:spMk id="9" creationId="{9024A617-D2EA-4675-12FB-C4A036824D15}"/>
          </ac:spMkLst>
        </pc:spChg>
        <pc:spChg chg="add mod">
          <ac:chgData name="林彥丞 LIN,YAN-CHENG" userId="d01d3c9b-fafc-470d-9058-5e648c0d33de" providerId="ADAL" clId="{C09B727F-65FE-49A7-BC3D-5A83646C462B}" dt="2023-12-24T08:19:13.310" v="1133" actId="20577"/>
          <ac:spMkLst>
            <pc:docMk/>
            <pc:sldMk cId="3947265062" sldId="1202"/>
            <ac:spMk id="10" creationId="{674D1580-C7B3-6E85-A9DE-84CBC76A7800}"/>
          </ac:spMkLst>
        </pc:spChg>
        <pc:spChg chg="add mod">
          <ac:chgData name="林彥丞 LIN,YAN-CHENG" userId="d01d3c9b-fafc-470d-9058-5e648c0d33de" providerId="ADAL" clId="{C09B727F-65FE-49A7-BC3D-5A83646C462B}" dt="2023-12-24T09:07:25.816" v="1698" actId="1076"/>
          <ac:spMkLst>
            <pc:docMk/>
            <pc:sldMk cId="3947265062" sldId="1202"/>
            <ac:spMk id="11" creationId="{5592CC13-FFF6-4C06-2ED2-2949E2150FC8}"/>
          </ac:spMkLst>
        </pc:spChg>
        <pc:picChg chg="add mod">
          <ac:chgData name="林彥丞 LIN,YAN-CHENG" userId="d01d3c9b-fafc-470d-9058-5e648c0d33de" providerId="ADAL" clId="{C09B727F-65FE-49A7-BC3D-5A83646C462B}" dt="2023-12-24T09:07:23.039" v="1697" actId="1076"/>
          <ac:picMkLst>
            <pc:docMk/>
            <pc:sldMk cId="3947265062" sldId="1202"/>
            <ac:picMk id="5" creationId="{73B3F076-B388-B72F-9B7C-E483146B10B8}"/>
          </ac:picMkLst>
        </pc:picChg>
        <pc:picChg chg="add mod">
          <ac:chgData name="林彥丞 LIN,YAN-CHENG" userId="d01d3c9b-fafc-470d-9058-5e648c0d33de" providerId="ADAL" clId="{C09B727F-65FE-49A7-BC3D-5A83646C462B}" dt="2023-12-24T08:14:25.520" v="1076" actId="1076"/>
          <ac:picMkLst>
            <pc:docMk/>
            <pc:sldMk cId="3947265062" sldId="1202"/>
            <ac:picMk id="7" creationId="{A37A5EEA-7D7B-4DEB-3AE4-1D593342C40F}"/>
          </ac:picMkLst>
        </pc:picChg>
      </pc:sldChg>
      <pc:sldChg chg="addSp delSp modSp add mod modNotesTx">
        <pc:chgData name="林彥丞 LIN,YAN-CHENG" userId="d01d3c9b-fafc-470d-9058-5e648c0d33de" providerId="ADAL" clId="{C09B727F-65FE-49A7-BC3D-5A83646C462B}" dt="2023-12-24T14:06:07.504" v="3961" actId="20577"/>
        <pc:sldMkLst>
          <pc:docMk/>
          <pc:sldMk cId="1034713004" sldId="1203"/>
        </pc:sldMkLst>
        <pc:spChg chg="mod">
          <ac:chgData name="林彥丞 LIN,YAN-CHENG" userId="d01d3c9b-fafc-470d-9058-5e648c0d33de" providerId="ADAL" clId="{C09B727F-65FE-49A7-BC3D-5A83646C462B}" dt="2023-12-24T08:24:17.370" v="1165" actId="207"/>
          <ac:spMkLst>
            <pc:docMk/>
            <pc:sldMk cId="1034713004" sldId="1203"/>
            <ac:spMk id="3" creationId="{9B4DC0BC-A1C1-25FE-B240-4B29A3A0842F}"/>
          </ac:spMkLst>
        </pc:spChg>
        <pc:spChg chg="add del">
          <ac:chgData name="林彥丞 LIN,YAN-CHENG" userId="d01d3c9b-fafc-470d-9058-5e648c0d33de" providerId="ADAL" clId="{C09B727F-65FE-49A7-BC3D-5A83646C462B}" dt="2023-12-24T14:04:08.857" v="3798" actId="22"/>
          <ac:spMkLst>
            <pc:docMk/>
            <pc:sldMk cId="1034713004" sldId="1203"/>
            <ac:spMk id="6" creationId="{51F2160F-D4AB-C624-FA06-A360E095E043}"/>
          </ac:spMkLst>
        </pc:spChg>
        <pc:picChg chg="add mod">
          <ac:chgData name="林彥丞 LIN,YAN-CHENG" userId="d01d3c9b-fafc-470d-9058-5e648c0d33de" providerId="ADAL" clId="{C09B727F-65FE-49A7-BC3D-5A83646C462B}" dt="2023-12-24T08:20:50.513" v="1138" actId="1076"/>
          <ac:picMkLst>
            <pc:docMk/>
            <pc:sldMk cId="1034713004" sldId="1203"/>
            <ac:picMk id="5" creationId="{008944E4-967E-C9E6-C8D0-121F0CC7B7C6}"/>
          </ac:picMkLst>
        </pc:picChg>
        <pc:picChg chg="add del mod">
          <ac:chgData name="林彥丞 LIN,YAN-CHENG" userId="d01d3c9b-fafc-470d-9058-5e648c0d33de" providerId="ADAL" clId="{C09B727F-65FE-49A7-BC3D-5A83646C462B}" dt="2023-12-24T08:21:25.578" v="1144" actId="478"/>
          <ac:picMkLst>
            <pc:docMk/>
            <pc:sldMk cId="1034713004" sldId="1203"/>
            <ac:picMk id="7" creationId="{FC3707C8-A1A6-4B85-7005-C5174E901410}"/>
          </ac:picMkLst>
        </pc:picChg>
        <pc:picChg chg="add mod">
          <ac:chgData name="林彥丞 LIN,YAN-CHENG" userId="d01d3c9b-fafc-470d-9058-5e648c0d33de" providerId="ADAL" clId="{C09B727F-65FE-49A7-BC3D-5A83646C462B}" dt="2023-12-24T08:24:08.401" v="1163" actId="1076"/>
          <ac:picMkLst>
            <pc:docMk/>
            <pc:sldMk cId="1034713004" sldId="1203"/>
            <ac:picMk id="9" creationId="{FE14AE72-ADA7-1973-352B-F677A32BB9C1}"/>
          </ac:picMkLst>
        </pc:picChg>
      </pc:sldChg>
      <pc:sldChg chg="addSp modSp add mod modNotesTx">
        <pc:chgData name="林彥丞 LIN,YAN-CHENG" userId="d01d3c9b-fafc-470d-9058-5e648c0d33de" providerId="ADAL" clId="{C09B727F-65FE-49A7-BC3D-5A83646C462B}" dt="2023-12-24T14:06:58.873" v="4047" actId="20577"/>
        <pc:sldMkLst>
          <pc:docMk/>
          <pc:sldMk cId="1465401833" sldId="1204"/>
        </pc:sldMkLst>
        <pc:spChg chg="mod">
          <ac:chgData name="林彥丞 LIN,YAN-CHENG" userId="d01d3c9b-fafc-470d-9058-5e648c0d33de" providerId="ADAL" clId="{C09B727F-65FE-49A7-BC3D-5A83646C462B}" dt="2023-12-24T08:27:25.055" v="1187" actId="207"/>
          <ac:spMkLst>
            <pc:docMk/>
            <pc:sldMk cId="1465401833" sldId="1204"/>
            <ac:spMk id="3" creationId="{9B4DC0BC-A1C1-25FE-B240-4B29A3A0842F}"/>
          </ac:spMkLst>
        </pc:spChg>
        <pc:spChg chg="add mod">
          <ac:chgData name="林彥丞 LIN,YAN-CHENG" userId="d01d3c9b-fafc-470d-9058-5e648c0d33de" providerId="ADAL" clId="{C09B727F-65FE-49A7-BC3D-5A83646C462B}" dt="2023-12-24T08:40:12.488" v="1282" actId="1076"/>
          <ac:spMkLst>
            <pc:docMk/>
            <pc:sldMk cId="1465401833" sldId="1204"/>
            <ac:spMk id="7" creationId="{46BCA5AB-DD11-5B87-EFF8-C39863427789}"/>
          </ac:spMkLst>
        </pc:spChg>
        <pc:picChg chg="add mod">
          <ac:chgData name="林彥丞 LIN,YAN-CHENG" userId="d01d3c9b-fafc-470d-9058-5e648c0d33de" providerId="ADAL" clId="{C09B727F-65FE-49A7-BC3D-5A83646C462B}" dt="2023-12-24T08:28:01.353" v="1191" actId="14100"/>
          <ac:picMkLst>
            <pc:docMk/>
            <pc:sldMk cId="1465401833" sldId="1204"/>
            <ac:picMk id="5" creationId="{194EB7DE-B9AB-D8B8-92A7-484061F61529}"/>
          </ac:picMkLst>
        </pc:picChg>
      </pc:sldChg>
      <pc:sldChg chg="addSp delSp modSp add mod ord modNotesTx">
        <pc:chgData name="林彥丞 LIN,YAN-CHENG" userId="d01d3c9b-fafc-470d-9058-5e648c0d33de" providerId="ADAL" clId="{C09B727F-65FE-49A7-BC3D-5A83646C462B}" dt="2023-12-24T14:10:02.467" v="4049"/>
        <pc:sldMkLst>
          <pc:docMk/>
          <pc:sldMk cId="3637297564" sldId="1205"/>
        </pc:sldMkLst>
        <pc:spChg chg="mod">
          <ac:chgData name="林彥丞 LIN,YAN-CHENG" userId="d01d3c9b-fafc-470d-9058-5e648c0d33de" providerId="ADAL" clId="{C09B727F-65FE-49A7-BC3D-5A83646C462B}" dt="2023-12-24T10:01:29.796" v="2104"/>
          <ac:spMkLst>
            <pc:docMk/>
            <pc:sldMk cId="3637297564" sldId="1205"/>
            <ac:spMk id="3" creationId="{9B4DC0BC-A1C1-25FE-B240-4B29A3A0842F}"/>
          </ac:spMkLst>
        </pc:spChg>
        <pc:spChg chg="del">
          <ac:chgData name="林彥丞 LIN,YAN-CHENG" userId="d01d3c9b-fafc-470d-9058-5e648c0d33de" providerId="ADAL" clId="{C09B727F-65FE-49A7-BC3D-5A83646C462B}" dt="2023-12-24T09:53:18.562" v="2062" actId="478"/>
          <ac:spMkLst>
            <pc:docMk/>
            <pc:sldMk cId="3637297564" sldId="1205"/>
            <ac:spMk id="7" creationId="{5A6283F9-A9F5-C240-3DC5-DCCCC83ED94D}"/>
          </ac:spMkLst>
        </pc:spChg>
        <pc:spChg chg="add mod">
          <ac:chgData name="林彥丞 LIN,YAN-CHENG" userId="d01d3c9b-fafc-470d-9058-5e648c0d33de" providerId="ADAL" clId="{C09B727F-65FE-49A7-BC3D-5A83646C462B}" dt="2023-12-24T10:08:59.207" v="2213" actId="1076"/>
          <ac:spMkLst>
            <pc:docMk/>
            <pc:sldMk cId="3637297564" sldId="1205"/>
            <ac:spMk id="8" creationId="{F863BFE7-85C1-A98B-9AAD-A2E9C74C14BB}"/>
          </ac:spMkLst>
        </pc:spChg>
        <pc:picChg chg="del">
          <ac:chgData name="林彥丞 LIN,YAN-CHENG" userId="d01d3c9b-fafc-470d-9058-5e648c0d33de" providerId="ADAL" clId="{C09B727F-65FE-49A7-BC3D-5A83646C462B}" dt="2023-12-24T07:30:36.548" v="822" actId="478"/>
          <ac:picMkLst>
            <pc:docMk/>
            <pc:sldMk cId="3637297564" sldId="1205"/>
            <ac:picMk id="5" creationId="{318EB92D-D2FD-D347-109E-CB5D31AC957F}"/>
          </ac:picMkLst>
        </pc:picChg>
        <pc:picChg chg="add mod">
          <ac:chgData name="林彥丞 LIN,YAN-CHENG" userId="d01d3c9b-fafc-470d-9058-5e648c0d33de" providerId="ADAL" clId="{C09B727F-65FE-49A7-BC3D-5A83646C462B}" dt="2023-12-24T10:02:10.590" v="2111" actId="1076"/>
          <ac:picMkLst>
            <pc:docMk/>
            <pc:sldMk cId="3637297564" sldId="1205"/>
            <ac:picMk id="6" creationId="{BC7C4C36-6053-BD49-07A7-A03A7C09F8CE}"/>
          </ac:picMkLst>
        </pc:picChg>
      </pc:sldChg>
      <pc:sldChg chg="addSp delSp modSp add del mod ord">
        <pc:chgData name="林彥丞 LIN,YAN-CHENG" userId="d01d3c9b-fafc-470d-9058-5e648c0d33de" providerId="ADAL" clId="{C09B727F-65FE-49A7-BC3D-5A83646C462B}" dt="2023-12-24T14:07:15.579" v="4048" actId="47"/>
        <pc:sldMkLst>
          <pc:docMk/>
          <pc:sldMk cId="1147879572" sldId="1206"/>
        </pc:sldMkLst>
        <pc:spChg chg="mod">
          <ac:chgData name="林彥丞 LIN,YAN-CHENG" userId="d01d3c9b-fafc-470d-9058-5e648c0d33de" providerId="ADAL" clId="{C09B727F-65FE-49A7-BC3D-5A83646C462B}" dt="2023-12-24T09:52:35.529" v="2059" actId="20577"/>
          <ac:spMkLst>
            <pc:docMk/>
            <pc:sldMk cId="1147879572" sldId="1206"/>
            <ac:spMk id="3" creationId="{9B4DC0BC-A1C1-25FE-B240-4B29A3A0842F}"/>
          </ac:spMkLst>
        </pc:spChg>
        <pc:spChg chg="del">
          <ac:chgData name="林彥丞 LIN,YAN-CHENG" userId="d01d3c9b-fafc-470d-9058-5e648c0d33de" providerId="ADAL" clId="{C09B727F-65FE-49A7-BC3D-5A83646C462B}" dt="2023-12-24T09:51:53.146" v="2056" actId="478"/>
          <ac:spMkLst>
            <pc:docMk/>
            <pc:sldMk cId="1147879572" sldId="1206"/>
            <ac:spMk id="7" creationId="{5A6283F9-A9F5-C240-3DC5-DCCCC83ED94D}"/>
          </ac:spMkLst>
        </pc:spChg>
        <pc:picChg chg="add mod">
          <ac:chgData name="林彥丞 LIN,YAN-CHENG" userId="d01d3c9b-fafc-470d-9058-5e648c0d33de" providerId="ADAL" clId="{C09B727F-65FE-49A7-BC3D-5A83646C462B}" dt="2023-12-24T09:53:10.519" v="2061" actId="1076"/>
          <ac:picMkLst>
            <pc:docMk/>
            <pc:sldMk cId="1147879572" sldId="1206"/>
            <ac:picMk id="5" creationId="{41BCB7E1-8446-1272-F157-5A79BA32EC71}"/>
          </ac:picMkLst>
        </pc:picChg>
      </pc:sldChg>
      <pc:sldChg chg="addSp delSp modSp add mod ord modNotesTx">
        <pc:chgData name="林彥丞 LIN,YAN-CHENG" userId="d01d3c9b-fafc-470d-9058-5e648c0d33de" providerId="ADAL" clId="{C09B727F-65FE-49A7-BC3D-5A83646C462B}" dt="2023-12-24T09:58:43.991" v="2102" actId="20577"/>
        <pc:sldMkLst>
          <pc:docMk/>
          <pc:sldMk cId="3454252539" sldId="1207"/>
        </pc:sldMkLst>
        <pc:spChg chg="add del">
          <ac:chgData name="林彥丞 LIN,YAN-CHENG" userId="d01d3c9b-fafc-470d-9058-5e648c0d33de" providerId="ADAL" clId="{C09B727F-65FE-49A7-BC3D-5A83646C462B}" dt="2023-12-24T08:38:28.003" v="1263" actId="478"/>
          <ac:spMkLst>
            <pc:docMk/>
            <pc:sldMk cId="3454252539" sldId="1207"/>
            <ac:spMk id="4" creationId="{8130F4D7-78EE-F7CB-3F7A-AF9540FE6B92}"/>
          </ac:spMkLst>
        </pc:spChg>
        <pc:spChg chg="add del">
          <ac:chgData name="林彥丞 LIN,YAN-CHENG" userId="d01d3c9b-fafc-470d-9058-5e648c0d33de" providerId="ADAL" clId="{C09B727F-65FE-49A7-BC3D-5A83646C462B}" dt="2023-12-24T08:38:28.003" v="1263" actId="478"/>
          <ac:spMkLst>
            <pc:docMk/>
            <pc:sldMk cId="3454252539" sldId="1207"/>
            <ac:spMk id="5" creationId="{5226CA43-E29A-07D9-E3A6-290B8D410B89}"/>
          </ac:spMkLst>
        </pc:spChg>
        <pc:spChg chg="add del">
          <ac:chgData name="林彥丞 LIN,YAN-CHENG" userId="d01d3c9b-fafc-470d-9058-5e648c0d33de" providerId="ADAL" clId="{C09B727F-65FE-49A7-BC3D-5A83646C462B}" dt="2023-12-24T08:38:28.003" v="1263" actId="478"/>
          <ac:spMkLst>
            <pc:docMk/>
            <pc:sldMk cId="3454252539" sldId="1207"/>
            <ac:spMk id="6" creationId="{18C94F72-FD4B-4BF0-8239-5515DBF5AA8F}"/>
          </ac:spMkLst>
        </pc:spChg>
        <pc:spChg chg="add del">
          <ac:chgData name="林彥丞 LIN,YAN-CHENG" userId="d01d3c9b-fafc-470d-9058-5e648c0d33de" providerId="ADAL" clId="{C09B727F-65FE-49A7-BC3D-5A83646C462B}" dt="2023-12-24T08:38:28.003" v="1263" actId="478"/>
          <ac:spMkLst>
            <pc:docMk/>
            <pc:sldMk cId="3454252539" sldId="1207"/>
            <ac:spMk id="7" creationId="{292DBA96-38E8-7CED-B2AE-76F970DDCA14}"/>
          </ac:spMkLst>
        </pc:spChg>
        <pc:spChg chg="add del">
          <ac:chgData name="林彥丞 LIN,YAN-CHENG" userId="d01d3c9b-fafc-470d-9058-5e648c0d33de" providerId="ADAL" clId="{C09B727F-65FE-49A7-BC3D-5A83646C462B}" dt="2023-12-24T08:38:28.003" v="1263" actId="478"/>
          <ac:spMkLst>
            <pc:docMk/>
            <pc:sldMk cId="3454252539" sldId="1207"/>
            <ac:spMk id="8" creationId="{2F48CBC8-10EC-4DCA-926B-FF3C18A89F8E}"/>
          </ac:spMkLst>
        </pc:spChg>
        <pc:spChg chg="add del">
          <ac:chgData name="林彥丞 LIN,YAN-CHENG" userId="d01d3c9b-fafc-470d-9058-5e648c0d33de" providerId="ADAL" clId="{C09B727F-65FE-49A7-BC3D-5A83646C462B}" dt="2023-12-24T08:38:28.003" v="1263" actId="478"/>
          <ac:spMkLst>
            <pc:docMk/>
            <pc:sldMk cId="3454252539" sldId="1207"/>
            <ac:spMk id="13" creationId="{019B9DB9-F753-3558-341F-8374557ADAE6}"/>
          </ac:spMkLst>
        </pc:spChg>
        <pc:spChg chg="add del">
          <ac:chgData name="林彥丞 LIN,YAN-CHENG" userId="d01d3c9b-fafc-470d-9058-5e648c0d33de" providerId="ADAL" clId="{C09B727F-65FE-49A7-BC3D-5A83646C462B}" dt="2023-12-24T08:38:28.003" v="1263" actId="478"/>
          <ac:spMkLst>
            <pc:docMk/>
            <pc:sldMk cId="3454252539" sldId="1207"/>
            <ac:spMk id="15" creationId="{23EA41DB-A946-D1BE-CFBC-A056FB28047D}"/>
          </ac:spMkLst>
        </pc:spChg>
        <pc:spChg chg="add del">
          <ac:chgData name="林彥丞 LIN,YAN-CHENG" userId="d01d3c9b-fafc-470d-9058-5e648c0d33de" providerId="ADAL" clId="{C09B727F-65FE-49A7-BC3D-5A83646C462B}" dt="2023-12-24T08:38:28.003" v="1263" actId="478"/>
          <ac:spMkLst>
            <pc:docMk/>
            <pc:sldMk cId="3454252539" sldId="1207"/>
            <ac:spMk id="16" creationId="{858FCB91-460A-6D49-9DF3-9D5321CFE0F9}"/>
          </ac:spMkLst>
        </pc:spChg>
        <pc:spChg chg="add del">
          <ac:chgData name="林彥丞 LIN,YAN-CHENG" userId="d01d3c9b-fafc-470d-9058-5e648c0d33de" providerId="ADAL" clId="{C09B727F-65FE-49A7-BC3D-5A83646C462B}" dt="2023-12-24T08:38:28.003" v="1263" actId="478"/>
          <ac:spMkLst>
            <pc:docMk/>
            <pc:sldMk cId="3454252539" sldId="1207"/>
            <ac:spMk id="17" creationId="{2508F983-0B29-0D98-BE55-537243FD2CF3}"/>
          </ac:spMkLst>
        </pc:spChg>
        <pc:spChg chg="add del">
          <ac:chgData name="林彥丞 LIN,YAN-CHENG" userId="d01d3c9b-fafc-470d-9058-5e648c0d33de" providerId="ADAL" clId="{C09B727F-65FE-49A7-BC3D-5A83646C462B}" dt="2023-12-24T08:38:28.003" v="1263" actId="478"/>
          <ac:spMkLst>
            <pc:docMk/>
            <pc:sldMk cId="3454252539" sldId="1207"/>
            <ac:spMk id="21" creationId="{3B9EDF9F-8E3F-6F06-7B7B-F9B95A165DA6}"/>
          </ac:spMkLst>
        </pc:spChg>
        <pc:spChg chg="add del">
          <ac:chgData name="林彥丞 LIN,YAN-CHENG" userId="d01d3c9b-fafc-470d-9058-5e648c0d33de" providerId="ADAL" clId="{C09B727F-65FE-49A7-BC3D-5A83646C462B}" dt="2023-12-24T08:38:28.003" v="1263" actId="478"/>
          <ac:spMkLst>
            <pc:docMk/>
            <pc:sldMk cId="3454252539" sldId="1207"/>
            <ac:spMk id="22" creationId="{A7DA46F8-2F29-D77E-772C-033C73C2E931}"/>
          </ac:spMkLst>
        </pc:spChg>
        <pc:spChg chg="add del">
          <ac:chgData name="林彥丞 LIN,YAN-CHENG" userId="d01d3c9b-fafc-470d-9058-5e648c0d33de" providerId="ADAL" clId="{C09B727F-65FE-49A7-BC3D-5A83646C462B}" dt="2023-12-24T08:38:28.003" v="1263" actId="478"/>
          <ac:spMkLst>
            <pc:docMk/>
            <pc:sldMk cId="3454252539" sldId="1207"/>
            <ac:spMk id="27" creationId="{A50617E5-E033-CD39-62C0-0857E82D3508}"/>
          </ac:spMkLst>
        </pc:spChg>
        <pc:spChg chg="add del">
          <ac:chgData name="林彥丞 LIN,YAN-CHENG" userId="d01d3c9b-fafc-470d-9058-5e648c0d33de" providerId="ADAL" clId="{C09B727F-65FE-49A7-BC3D-5A83646C462B}" dt="2023-12-24T08:38:28.003" v="1263" actId="478"/>
          <ac:spMkLst>
            <pc:docMk/>
            <pc:sldMk cId="3454252539" sldId="1207"/>
            <ac:spMk id="28" creationId="{F5548BD8-2D6F-DD47-E67C-D4B1FD61AFD0}"/>
          </ac:spMkLst>
        </pc:spChg>
        <pc:spChg chg="add del mod">
          <ac:chgData name="林彥丞 LIN,YAN-CHENG" userId="d01d3c9b-fafc-470d-9058-5e648c0d33de" providerId="ADAL" clId="{C09B727F-65FE-49A7-BC3D-5A83646C462B}" dt="2023-12-24T09:58:17.005" v="2089" actId="21"/>
          <ac:spMkLst>
            <pc:docMk/>
            <pc:sldMk cId="3454252539" sldId="1207"/>
            <ac:spMk id="29" creationId="{DDBDD923-7D88-F9DE-41F2-F799162F2B0E}"/>
          </ac:spMkLst>
        </pc:spChg>
        <pc:spChg chg="add del mod">
          <ac:chgData name="林彥丞 LIN,YAN-CHENG" userId="d01d3c9b-fafc-470d-9058-5e648c0d33de" providerId="ADAL" clId="{C09B727F-65FE-49A7-BC3D-5A83646C462B}" dt="2023-12-24T08:38:38.359" v="1268" actId="478"/>
          <ac:spMkLst>
            <pc:docMk/>
            <pc:sldMk cId="3454252539" sldId="1207"/>
            <ac:spMk id="30" creationId="{66A74146-C771-2E15-A21B-7751EBC56DA6}"/>
          </ac:spMkLst>
        </pc:spChg>
        <pc:spChg chg="add del mod">
          <ac:chgData name="林彥丞 LIN,YAN-CHENG" userId="d01d3c9b-fafc-470d-9058-5e648c0d33de" providerId="ADAL" clId="{C09B727F-65FE-49A7-BC3D-5A83646C462B}" dt="2023-12-24T08:38:41.390" v="1271" actId="478"/>
          <ac:spMkLst>
            <pc:docMk/>
            <pc:sldMk cId="3454252539" sldId="1207"/>
            <ac:spMk id="32" creationId="{D327F62E-ED26-8983-F270-0770D65916F7}"/>
          </ac:spMkLst>
        </pc:spChg>
        <pc:spChg chg="add del mod">
          <ac:chgData name="林彥丞 LIN,YAN-CHENG" userId="d01d3c9b-fafc-470d-9058-5e648c0d33de" providerId="ADAL" clId="{C09B727F-65FE-49A7-BC3D-5A83646C462B}" dt="2023-12-24T08:38:40.261" v="1270"/>
          <ac:spMkLst>
            <pc:docMk/>
            <pc:sldMk cId="3454252539" sldId="1207"/>
            <ac:spMk id="33" creationId="{394BE72D-CE8F-7B4F-7DF2-E63E3FAEEA48}"/>
          </ac:spMkLst>
        </pc:spChg>
        <pc:spChg chg="add mod">
          <ac:chgData name="林彥丞 LIN,YAN-CHENG" userId="d01d3c9b-fafc-470d-9058-5e648c0d33de" providerId="ADAL" clId="{C09B727F-65FE-49A7-BC3D-5A83646C462B}" dt="2023-12-24T09:58:43.991" v="2102" actId="20577"/>
          <ac:spMkLst>
            <pc:docMk/>
            <pc:sldMk cId="3454252539" sldId="1207"/>
            <ac:spMk id="34" creationId="{3A09A941-ADCF-5676-3EE0-4A851E84AF10}"/>
          </ac:spMkLst>
        </pc:spChg>
        <pc:spChg chg="add del mod">
          <ac:chgData name="林彥丞 LIN,YAN-CHENG" userId="d01d3c9b-fafc-470d-9058-5e648c0d33de" providerId="ADAL" clId="{C09B727F-65FE-49A7-BC3D-5A83646C462B}" dt="2023-12-24T09:58:28.620" v="2094" actId="478"/>
          <ac:spMkLst>
            <pc:docMk/>
            <pc:sldMk cId="3454252539" sldId="1207"/>
            <ac:spMk id="35" creationId="{1C6DE403-C67A-C1F3-3ED0-BABBDC1112D8}"/>
          </ac:spMkLst>
        </pc:spChg>
        <pc:picChg chg="add del">
          <ac:chgData name="林彥丞 LIN,YAN-CHENG" userId="d01d3c9b-fafc-470d-9058-5e648c0d33de" providerId="ADAL" clId="{C09B727F-65FE-49A7-BC3D-5A83646C462B}" dt="2023-12-24T08:38:28.003" v="1263" actId="478"/>
          <ac:picMkLst>
            <pc:docMk/>
            <pc:sldMk cId="3454252539" sldId="1207"/>
            <ac:picMk id="9" creationId="{F680EB16-CD29-F159-123A-70E62C774739}"/>
          </ac:picMkLst>
        </pc:picChg>
        <pc:picChg chg="add del">
          <ac:chgData name="林彥丞 LIN,YAN-CHENG" userId="d01d3c9b-fafc-470d-9058-5e648c0d33de" providerId="ADAL" clId="{C09B727F-65FE-49A7-BC3D-5A83646C462B}" dt="2023-12-24T08:38:28.003" v="1263" actId="478"/>
          <ac:picMkLst>
            <pc:docMk/>
            <pc:sldMk cId="3454252539" sldId="1207"/>
            <ac:picMk id="10" creationId="{DEC33F3F-1650-988E-C07D-529AE3324901}"/>
          </ac:picMkLst>
        </pc:picChg>
        <pc:cxnChg chg="add del mod">
          <ac:chgData name="林彥丞 LIN,YAN-CHENG" userId="d01d3c9b-fafc-470d-9058-5e648c0d33de" providerId="ADAL" clId="{C09B727F-65FE-49A7-BC3D-5A83646C462B}" dt="2023-12-24T08:38:28.003" v="1263" actId="478"/>
          <ac:cxnSpMkLst>
            <pc:docMk/>
            <pc:sldMk cId="3454252539" sldId="1207"/>
            <ac:cxnSpMk id="11" creationId="{B3D4E659-E571-E3B0-CFF3-C74D1865841C}"/>
          </ac:cxnSpMkLst>
        </pc:cxnChg>
        <pc:cxnChg chg="add del mod">
          <ac:chgData name="林彥丞 LIN,YAN-CHENG" userId="d01d3c9b-fafc-470d-9058-5e648c0d33de" providerId="ADAL" clId="{C09B727F-65FE-49A7-BC3D-5A83646C462B}" dt="2023-12-24T08:38:28.003" v="1263" actId="478"/>
          <ac:cxnSpMkLst>
            <pc:docMk/>
            <pc:sldMk cId="3454252539" sldId="1207"/>
            <ac:cxnSpMk id="12" creationId="{C2DC87D6-40F8-BDB3-8E3A-FB5A9D6A78A1}"/>
          </ac:cxnSpMkLst>
        </pc:cxnChg>
        <pc:cxnChg chg="add del mod">
          <ac:chgData name="林彥丞 LIN,YAN-CHENG" userId="d01d3c9b-fafc-470d-9058-5e648c0d33de" providerId="ADAL" clId="{C09B727F-65FE-49A7-BC3D-5A83646C462B}" dt="2023-12-24T08:38:28.003" v="1263" actId="478"/>
          <ac:cxnSpMkLst>
            <pc:docMk/>
            <pc:sldMk cId="3454252539" sldId="1207"/>
            <ac:cxnSpMk id="14" creationId="{EDD5DF59-7CA2-AFEA-70A9-B71B1D0EE650}"/>
          </ac:cxnSpMkLst>
        </pc:cxnChg>
        <pc:cxnChg chg="add del mod">
          <ac:chgData name="林彥丞 LIN,YAN-CHENG" userId="d01d3c9b-fafc-470d-9058-5e648c0d33de" providerId="ADAL" clId="{C09B727F-65FE-49A7-BC3D-5A83646C462B}" dt="2023-12-24T08:38:28.003" v="1263" actId="478"/>
          <ac:cxnSpMkLst>
            <pc:docMk/>
            <pc:sldMk cId="3454252539" sldId="1207"/>
            <ac:cxnSpMk id="18" creationId="{A4778122-DE92-5874-C3E3-53C780C6DD6E}"/>
          </ac:cxnSpMkLst>
        </pc:cxnChg>
        <pc:cxnChg chg="add del mod">
          <ac:chgData name="林彥丞 LIN,YAN-CHENG" userId="d01d3c9b-fafc-470d-9058-5e648c0d33de" providerId="ADAL" clId="{C09B727F-65FE-49A7-BC3D-5A83646C462B}" dt="2023-12-24T08:38:28.003" v="1263" actId="478"/>
          <ac:cxnSpMkLst>
            <pc:docMk/>
            <pc:sldMk cId="3454252539" sldId="1207"/>
            <ac:cxnSpMk id="19" creationId="{DAA0092C-C557-3475-79F7-1F109F8FDA14}"/>
          </ac:cxnSpMkLst>
        </pc:cxnChg>
        <pc:cxnChg chg="add del mod">
          <ac:chgData name="林彥丞 LIN,YAN-CHENG" userId="d01d3c9b-fafc-470d-9058-5e648c0d33de" providerId="ADAL" clId="{C09B727F-65FE-49A7-BC3D-5A83646C462B}" dt="2023-12-24T08:38:28.003" v="1263" actId="478"/>
          <ac:cxnSpMkLst>
            <pc:docMk/>
            <pc:sldMk cId="3454252539" sldId="1207"/>
            <ac:cxnSpMk id="20" creationId="{80DB3F0E-E371-B22B-E5E5-734E31098EC8}"/>
          </ac:cxnSpMkLst>
        </pc:cxnChg>
        <pc:cxnChg chg="add del mod">
          <ac:chgData name="林彥丞 LIN,YAN-CHENG" userId="d01d3c9b-fafc-470d-9058-5e648c0d33de" providerId="ADAL" clId="{C09B727F-65FE-49A7-BC3D-5A83646C462B}" dt="2023-12-24T08:38:28.003" v="1263" actId="478"/>
          <ac:cxnSpMkLst>
            <pc:docMk/>
            <pc:sldMk cId="3454252539" sldId="1207"/>
            <ac:cxnSpMk id="23" creationId="{21087B18-8F51-BEF3-4221-4B60092E6A33}"/>
          </ac:cxnSpMkLst>
        </pc:cxnChg>
        <pc:cxnChg chg="add del mod">
          <ac:chgData name="林彥丞 LIN,YAN-CHENG" userId="d01d3c9b-fafc-470d-9058-5e648c0d33de" providerId="ADAL" clId="{C09B727F-65FE-49A7-BC3D-5A83646C462B}" dt="2023-12-24T08:38:28.003" v="1263" actId="478"/>
          <ac:cxnSpMkLst>
            <pc:docMk/>
            <pc:sldMk cId="3454252539" sldId="1207"/>
            <ac:cxnSpMk id="24" creationId="{98711025-EC57-6F98-AC41-CA4E59E18079}"/>
          </ac:cxnSpMkLst>
        </pc:cxnChg>
        <pc:cxnChg chg="add del mod">
          <ac:chgData name="林彥丞 LIN,YAN-CHENG" userId="d01d3c9b-fafc-470d-9058-5e648c0d33de" providerId="ADAL" clId="{C09B727F-65FE-49A7-BC3D-5A83646C462B}" dt="2023-12-24T08:38:28.003" v="1263" actId="478"/>
          <ac:cxnSpMkLst>
            <pc:docMk/>
            <pc:sldMk cId="3454252539" sldId="1207"/>
            <ac:cxnSpMk id="25" creationId="{428DECE8-78F3-F1A9-5AC2-BE0B4718C84C}"/>
          </ac:cxnSpMkLst>
        </pc:cxnChg>
        <pc:cxnChg chg="add del mod">
          <ac:chgData name="林彥丞 LIN,YAN-CHENG" userId="d01d3c9b-fafc-470d-9058-5e648c0d33de" providerId="ADAL" clId="{C09B727F-65FE-49A7-BC3D-5A83646C462B}" dt="2023-12-24T08:38:28.003" v="1263" actId="478"/>
          <ac:cxnSpMkLst>
            <pc:docMk/>
            <pc:sldMk cId="3454252539" sldId="1207"/>
            <ac:cxnSpMk id="26" creationId="{E2ED66C0-21D5-4208-97BC-2D2419425AD7}"/>
          </ac:cxnSpMkLst>
        </pc:cxnChg>
      </pc:sldChg>
      <pc:sldChg chg="addSp modSp add mod ord">
        <pc:chgData name="林彥丞 LIN,YAN-CHENG" userId="d01d3c9b-fafc-470d-9058-5e648c0d33de" providerId="ADAL" clId="{C09B727F-65FE-49A7-BC3D-5A83646C462B}" dt="2023-12-24T09:45:35.562" v="2041" actId="20577"/>
        <pc:sldMkLst>
          <pc:docMk/>
          <pc:sldMk cId="2791647004" sldId="1208"/>
        </pc:sldMkLst>
        <pc:spChg chg="add mod">
          <ac:chgData name="林彥丞 LIN,YAN-CHENG" userId="d01d3c9b-fafc-470d-9058-5e648c0d33de" providerId="ADAL" clId="{C09B727F-65FE-49A7-BC3D-5A83646C462B}" dt="2023-12-24T09:45:35.562" v="2041" actId="20577"/>
          <ac:spMkLst>
            <pc:docMk/>
            <pc:sldMk cId="2791647004" sldId="1208"/>
            <ac:spMk id="29" creationId="{0C6AEA22-91E8-C1DD-E5FD-C8461E41F184}"/>
          </ac:spMkLst>
        </pc:spChg>
      </pc:sldChg>
      <pc:sldChg chg="addSp delSp modSp new del mod">
        <pc:chgData name="林彥丞 LIN,YAN-CHENG" userId="d01d3c9b-fafc-470d-9058-5e648c0d33de" providerId="ADAL" clId="{C09B727F-65FE-49A7-BC3D-5A83646C462B}" dt="2023-12-24T13:39:17.984" v="3618" actId="47"/>
        <pc:sldMkLst>
          <pc:docMk/>
          <pc:sldMk cId="2526470369" sldId="1209"/>
        </pc:sldMkLst>
        <pc:spChg chg="del">
          <ac:chgData name="林彥丞 LIN,YAN-CHENG" userId="d01d3c9b-fafc-470d-9058-5e648c0d33de" providerId="ADAL" clId="{C09B727F-65FE-49A7-BC3D-5A83646C462B}" dt="2023-12-24T08:54:54.058" v="1513" actId="478"/>
          <ac:spMkLst>
            <pc:docMk/>
            <pc:sldMk cId="2526470369" sldId="1209"/>
            <ac:spMk id="2" creationId="{1874837B-BE84-3037-D932-5BEB7E83B680}"/>
          </ac:spMkLst>
        </pc:spChg>
        <pc:spChg chg="del">
          <ac:chgData name="林彥丞 LIN,YAN-CHENG" userId="d01d3c9b-fafc-470d-9058-5e648c0d33de" providerId="ADAL" clId="{C09B727F-65FE-49A7-BC3D-5A83646C462B}" dt="2023-12-24T08:54:54.945" v="1514" actId="478"/>
          <ac:spMkLst>
            <pc:docMk/>
            <pc:sldMk cId="2526470369" sldId="1209"/>
            <ac:spMk id="3" creationId="{423ABBF8-CF9B-6D8F-96D7-AD5A536A4713}"/>
          </ac:spMkLst>
        </pc:spChg>
        <pc:spChg chg="add mod">
          <ac:chgData name="林彥丞 LIN,YAN-CHENG" userId="d01d3c9b-fafc-470d-9058-5e648c0d33de" providerId="ADAL" clId="{C09B727F-65FE-49A7-BC3D-5A83646C462B}" dt="2023-12-24T08:54:57.640" v="1516" actId="1076"/>
          <ac:spMkLst>
            <pc:docMk/>
            <pc:sldMk cId="2526470369" sldId="1209"/>
            <ac:spMk id="4" creationId="{C4BDA99B-4265-28A6-057A-DC9C00DA3AA1}"/>
          </ac:spMkLst>
        </pc:spChg>
        <pc:spChg chg="add mod">
          <ac:chgData name="林彥丞 LIN,YAN-CHENG" userId="d01d3c9b-fafc-470d-9058-5e648c0d33de" providerId="ADAL" clId="{C09B727F-65FE-49A7-BC3D-5A83646C462B}" dt="2023-12-24T08:54:57.640" v="1516" actId="1076"/>
          <ac:spMkLst>
            <pc:docMk/>
            <pc:sldMk cId="2526470369" sldId="1209"/>
            <ac:spMk id="5" creationId="{BFCD65A5-72A5-2A20-1ED3-4B9359A8748D}"/>
          </ac:spMkLst>
        </pc:spChg>
        <pc:spChg chg="add mod">
          <ac:chgData name="林彥丞 LIN,YAN-CHENG" userId="d01d3c9b-fafc-470d-9058-5e648c0d33de" providerId="ADAL" clId="{C09B727F-65FE-49A7-BC3D-5A83646C462B}" dt="2023-12-24T08:57:05.312" v="1583" actId="1076"/>
          <ac:spMkLst>
            <pc:docMk/>
            <pc:sldMk cId="2526470369" sldId="1209"/>
            <ac:spMk id="6" creationId="{64259085-7566-38D0-F042-0B21E0CEBFFD}"/>
          </ac:spMkLst>
        </pc:spChg>
        <pc:spChg chg="add mod">
          <ac:chgData name="林彥丞 LIN,YAN-CHENG" userId="d01d3c9b-fafc-470d-9058-5e648c0d33de" providerId="ADAL" clId="{C09B727F-65FE-49A7-BC3D-5A83646C462B}" dt="2023-12-24T09:06:07.456" v="1682" actId="1076"/>
          <ac:spMkLst>
            <pc:docMk/>
            <pc:sldMk cId="2526470369" sldId="1209"/>
            <ac:spMk id="7" creationId="{FABE1336-2307-3C9C-08B1-C1194B50A0BF}"/>
          </ac:spMkLst>
        </pc:spChg>
        <pc:spChg chg="add mod">
          <ac:chgData name="林彥丞 LIN,YAN-CHENG" userId="d01d3c9b-fafc-470d-9058-5e648c0d33de" providerId="ADAL" clId="{C09B727F-65FE-49A7-BC3D-5A83646C462B}" dt="2023-12-24T09:34:42.868" v="1898" actId="20577"/>
          <ac:spMkLst>
            <pc:docMk/>
            <pc:sldMk cId="2526470369" sldId="1209"/>
            <ac:spMk id="8" creationId="{BD0AF459-EA37-4E67-0D3C-96D75C855A59}"/>
          </ac:spMkLst>
        </pc:spChg>
      </pc:sldChg>
      <pc:sldChg chg="add del">
        <pc:chgData name="林彥丞 LIN,YAN-CHENG" userId="d01d3c9b-fafc-470d-9058-5e648c0d33de" providerId="ADAL" clId="{C09B727F-65FE-49A7-BC3D-5A83646C462B}" dt="2023-12-24T11:50:37.554" v="2688" actId="47"/>
        <pc:sldMkLst>
          <pc:docMk/>
          <pc:sldMk cId="1858079768" sldId="1210"/>
        </pc:sldMkLst>
      </pc:sldChg>
      <pc:sldChg chg="addSp delSp modSp add del mod delAnim modAnim">
        <pc:chgData name="林彥丞 LIN,YAN-CHENG" userId="d01d3c9b-fafc-470d-9058-5e648c0d33de" providerId="ADAL" clId="{C09B727F-65FE-49A7-BC3D-5A83646C462B}" dt="2023-12-24T12:29:16.518" v="3439" actId="47"/>
        <pc:sldMkLst>
          <pc:docMk/>
          <pc:sldMk cId="2443601600" sldId="1211"/>
        </pc:sldMkLst>
        <pc:spChg chg="del">
          <ac:chgData name="林彥丞 LIN,YAN-CHENG" userId="d01d3c9b-fafc-470d-9058-5e648c0d33de" providerId="ADAL" clId="{C09B727F-65FE-49A7-BC3D-5A83646C462B}" dt="2023-12-24T10:30:25.643" v="2535" actId="478"/>
          <ac:spMkLst>
            <pc:docMk/>
            <pc:sldMk cId="2443601600" sldId="1211"/>
            <ac:spMk id="2" creationId="{2CDD4661-BB9C-99B8-C327-43968B037682}"/>
          </ac:spMkLst>
        </pc:spChg>
        <pc:spChg chg="add del mod">
          <ac:chgData name="林彥丞 LIN,YAN-CHENG" userId="d01d3c9b-fafc-470d-9058-5e648c0d33de" providerId="ADAL" clId="{C09B727F-65FE-49A7-BC3D-5A83646C462B}" dt="2023-12-24T10:28:02.040" v="2489" actId="478"/>
          <ac:spMkLst>
            <pc:docMk/>
            <pc:sldMk cId="2443601600" sldId="1211"/>
            <ac:spMk id="4" creationId="{BAEA67AF-DA9A-7EB3-4E53-E0E4F9EB62F5}"/>
          </ac:spMkLst>
        </pc:spChg>
        <pc:spChg chg="del mod">
          <ac:chgData name="林彥丞 LIN,YAN-CHENG" userId="d01d3c9b-fafc-470d-9058-5e648c0d33de" providerId="ADAL" clId="{C09B727F-65FE-49A7-BC3D-5A83646C462B}" dt="2023-12-24T12:27:23.618" v="3425" actId="21"/>
          <ac:spMkLst>
            <pc:docMk/>
            <pc:sldMk cId="2443601600" sldId="1211"/>
            <ac:spMk id="10" creationId="{3B35C41E-1C9B-A302-ACB2-46C0B7C2719F}"/>
          </ac:spMkLst>
        </pc:spChg>
        <pc:spChg chg="del mod">
          <ac:chgData name="林彥丞 LIN,YAN-CHENG" userId="d01d3c9b-fafc-470d-9058-5e648c0d33de" providerId="ADAL" clId="{C09B727F-65FE-49A7-BC3D-5A83646C462B}" dt="2023-12-24T12:27:23.618" v="3425" actId="21"/>
          <ac:spMkLst>
            <pc:docMk/>
            <pc:sldMk cId="2443601600" sldId="1211"/>
            <ac:spMk id="11" creationId="{B2BECDD8-1128-011C-661F-3758BCAC7BA9}"/>
          </ac:spMkLst>
        </pc:spChg>
        <pc:spChg chg="add del mod">
          <ac:chgData name="林彥丞 LIN,YAN-CHENG" userId="d01d3c9b-fafc-470d-9058-5e648c0d33de" providerId="ADAL" clId="{C09B727F-65FE-49A7-BC3D-5A83646C462B}" dt="2023-12-24T10:30:28.249" v="2536" actId="478"/>
          <ac:spMkLst>
            <pc:docMk/>
            <pc:sldMk cId="2443601600" sldId="1211"/>
            <ac:spMk id="12" creationId="{F645060B-E113-C999-E3F2-5968A6200DFB}"/>
          </ac:spMkLst>
        </pc:spChg>
        <pc:spChg chg="add mod">
          <ac:chgData name="林彥丞 LIN,YAN-CHENG" userId="d01d3c9b-fafc-470d-9058-5e648c0d33de" providerId="ADAL" clId="{C09B727F-65FE-49A7-BC3D-5A83646C462B}" dt="2023-12-24T10:30:28.860" v="2537"/>
          <ac:spMkLst>
            <pc:docMk/>
            <pc:sldMk cId="2443601600" sldId="1211"/>
            <ac:spMk id="14" creationId="{33A8C816-E214-1409-4A40-0182EEB1E4CD}"/>
          </ac:spMkLst>
        </pc:spChg>
        <pc:picChg chg="add del mod">
          <ac:chgData name="林彥丞 LIN,YAN-CHENG" userId="d01d3c9b-fafc-470d-9058-5e648c0d33de" providerId="ADAL" clId="{C09B727F-65FE-49A7-BC3D-5A83646C462B}" dt="2023-12-24T12:27:23.618" v="3425" actId="21"/>
          <ac:picMkLst>
            <pc:docMk/>
            <pc:sldMk cId="2443601600" sldId="1211"/>
            <ac:picMk id="6" creationId="{7329AABC-7563-1E42-F5D5-18088FF90712}"/>
          </ac:picMkLst>
        </pc:picChg>
        <pc:picChg chg="add del mod">
          <ac:chgData name="林彥丞 LIN,YAN-CHENG" userId="d01d3c9b-fafc-470d-9058-5e648c0d33de" providerId="ADAL" clId="{C09B727F-65FE-49A7-BC3D-5A83646C462B}" dt="2023-12-24T12:27:23.618" v="3425" actId="21"/>
          <ac:picMkLst>
            <pc:docMk/>
            <pc:sldMk cId="2443601600" sldId="1211"/>
            <ac:picMk id="8" creationId="{11463BA6-85E5-E549-6731-C029C3F8A997}"/>
          </ac:picMkLst>
        </pc:picChg>
        <pc:picChg chg="del">
          <ac:chgData name="林彥丞 LIN,YAN-CHENG" userId="d01d3c9b-fafc-470d-9058-5e648c0d33de" providerId="ADAL" clId="{C09B727F-65FE-49A7-BC3D-5A83646C462B}" dt="2023-12-24T10:28:02.746" v="2490" actId="478"/>
          <ac:picMkLst>
            <pc:docMk/>
            <pc:sldMk cId="2443601600" sldId="1211"/>
            <ac:picMk id="13" creationId="{02D0658E-C00E-FA13-8E3E-C8F62145B9F2}"/>
          </ac:picMkLst>
        </pc:picChg>
        <pc:picChg chg="del">
          <ac:chgData name="林彥丞 LIN,YAN-CHENG" userId="d01d3c9b-fafc-470d-9058-5e648c0d33de" providerId="ADAL" clId="{C09B727F-65FE-49A7-BC3D-5A83646C462B}" dt="2023-12-24T10:28:00.155" v="2488" actId="478"/>
          <ac:picMkLst>
            <pc:docMk/>
            <pc:sldMk cId="2443601600" sldId="1211"/>
            <ac:picMk id="17" creationId="{F2584656-36DF-9655-CBF5-85345C628DFE}"/>
          </ac:picMkLst>
        </pc:picChg>
      </pc:sldChg>
      <pc:sldChg chg="addSp delSp modSp add del mod delAnim modAnim">
        <pc:chgData name="林彥丞 LIN,YAN-CHENG" userId="d01d3c9b-fafc-470d-9058-5e648c0d33de" providerId="ADAL" clId="{C09B727F-65FE-49A7-BC3D-5A83646C462B}" dt="2023-12-24T12:29:47.799" v="3443" actId="47"/>
        <pc:sldMkLst>
          <pc:docMk/>
          <pc:sldMk cId="78211136" sldId="1212"/>
        </pc:sldMkLst>
        <pc:spChg chg="del">
          <ac:chgData name="林彥丞 LIN,YAN-CHENG" userId="d01d3c9b-fafc-470d-9058-5e648c0d33de" providerId="ADAL" clId="{C09B727F-65FE-49A7-BC3D-5A83646C462B}" dt="2023-12-24T10:30:35.402" v="2538" actId="478"/>
          <ac:spMkLst>
            <pc:docMk/>
            <pc:sldMk cId="78211136" sldId="1212"/>
            <ac:spMk id="2" creationId="{2CDD4661-BB9C-99B8-C327-43968B037682}"/>
          </ac:spMkLst>
        </pc:spChg>
        <pc:spChg chg="add del mod">
          <ac:chgData name="林彥丞 LIN,YAN-CHENG" userId="d01d3c9b-fafc-470d-9058-5e648c0d33de" providerId="ADAL" clId="{C09B727F-65FE-49A7-BC3D-5A83646C462B}" dt="2023-12-24T10:30:36.839" v="2539" actId="478"/>
          <ac:spMkLst>
            <pc:docMk/>
            <pc:sldMk cId="78211136" sldId="1212"/>
            <ac:spMk id="4" creationId="{75B9A2B4-034F-00AC-A2D2-A98543CEA764}"/>
          </ac:spMkLst>
        </pc:spChg>
        <pc:spChg chg="add mod">
          <ac:chgData name="林彥丞 LIN,YAN-CHENG" userId="d01d3c9b-fafc-470d-9058-5e648c0d33de" providerId="ADAL" clId="{C09B727F-65FE-49A7-BC3D-5A83646C462B}" dt="2023-12-24T10:30:37.661" v="2540"/>
          <ac:spMkLst>
            <pc:docMk/>
            <pc:sldMk cId="78211136" sldId="1212"/>
            <ac:spMk id="5" creationId="{F99C0E0A-7F66-A531-3E79-AFCC3A800DE0}"/>
          </ac:spMkLst>
        </pc:spChg>
        <pc:spChg chg="del mod">
          <ac:chgData name="林彥丞 LIN,YAN-CHENG" userId="d01d3c9b-fafc-470d-9058-5e648c0d33de" providerId="ADAL" clId="{C09B727F-65FE-49A7-BC3D-5A83646C462B}" dt="2023-12-24T12:29:41.762" v="3441" actId="21"/>
          <ac:spMkLst>
            <pc:docMk/>
            <pc:sldMk cId="78211136" sldId="1212"/>
            <ac:spMk id="10" creationId="{3B35C41E-1C9B-A302-ACB2-46C0B7C2719F}"/>
          </ac:spMkLst>
        </pc:spChg>
        <pc:spChg chg="del mod">
          <ac:chgData name="林彥丞 LIN,YAN-CHENG" userId="d01d3c9b-fafc-470d-9058-5e648c0d33de" providerId="ADAL" clId="{C09B727F-65FE-49A7-BC3D-5A83646C462B}" dt="2023-12-24T12:29:41.762" v="3441" actId="21"/>
          <ac:spMkLst>
            <pc:docMk/>
            <pc:sldMk cId="78211136" sldId="1212"/>
            <ac:spMk id="11" creationId="{B2BECDD8-1128-011C-661F-3758BCAC7BA9}"/>
          </ac:spMkLst>
        </pc:spChg>
        <pc:picChg chg="del">
          <ac:chgData name="林彥丞 LIN,YAN-CHENG" userId="d01d3c9b-fafc-470d-9058-5e648c0d33de" providerId="ADAL" clId="{C09B727F-65FE-49A7-BC3D-5A83646C462B}" dt="2023-12-24T10:30:03.463" v="2524" actId="478"/>
          <ac:picMkLst>
            <pc:docMk/>
            <pc:sldMk cId="78211136" sldId="1212"/>
            <ac:picMk id="6" creationId="{7329AABC-7563-1E42-F5D5-18088FF90712}"/>
          </ac:picMkLst>
        </pc:picChg>
        <pc:picChg chg="del">
          <ac:chgData name="林彥丞 LIN,YAN-CHENG" userId="d01d3c9b-fafc-470d-9058-5e648c0d33de" providerId="ADAL" clId="{C09B727F-65FE-49A7-BC3D-5A83646C462B}" dt="2023-12-24T10:30:02.961" v="2523" actId="478"/>
          <ac:picMkLst>
            <pc:docMk/>
            <pc:sldMk cId="78211136" sldId="1212"/>
            <ac:picMk id="8" creationId="{11463BA6-85E5-E549-6731-C029C3F8A997}"/>
          </ac:picMkLst>
        </pc:picChg>
        <pc:picChg chg="add del mod">
          <ac:chgData name="林彥丞 LIN,YAN-CHENG" userId="d01d3c9b-fafc-470d-9058-5e648c0d33de" providerId="ADAL" clId="{C09B727F-65FE-49A7-BC3D-5A83646C462B}" dt="2023-12-24T12:29:41.762" v="3441" actId="21"/>
          <ac:picMkLst>
            <pc:docMk/>
            <pc:sldMk cId="78211136" sldId="1212"/>
            <ac:picMk id="9" creationId="{DD9F1877-2960-1E4E-17EF-756B0F6A9973}"/>
          </ac:picMkLst>
        </pc:picChg>
        <pc:picChg chg="add del mod">
          <ac:chgData name="林彥丞 LIN,YAN-CHENG" userId="d01d3c9b-fafc-470d-9058-5e648c0d33de" providerId="ADAL" clId="{C09B727F-65FE-49A7-BC3D-5A83646C462B}" dt="2023-12-24T12:29:41.762" v="3441" actId="21"/>
          <ac:picMkLst>
            <pc:docMk/>
            <pc:sldMk cId="78211136" sldId="1212"/>
            <ac:picMk id="13" creationId="{02C25E98-6B21-1495-31D7-1131F8ED2E20}"/>
          </ac:picMkLst>
        </pc:picChg>
      </pc:sldChg>
    </pc:docChg>
  </pc:docChgLst>
  <pc:docChgLst>
    <pc:chgData name="林彥丞 LIN,YAN-CHENG" userId="S::p96124031@ncku.edu.tw::d01d3c9b-fafc-470d-9058-5e648c0d33de" providerId="AD" clId="Web-{48DC83CB-25FB-D15F-AD4A-3BAB02ABDE7E}"/>
    <pc:docChg chg="modSld">
      <pc:chgData name="林彥丞 LIN,YAN-CHENG" userId="S::p96124031@ncku.edu.tw::d01d3c9b-fafc-470d-9058-5e648c0d33de" providerId="AD" clId="Web-{48DC83CB-25FB-D15F-AD4A-3BAB02ABDE7E}" dt="2023-12-24T13:13:26.209" v="23" actId="20577"/>
      <pc:docMkLst>
        <pc:docMk/>
      </pc:docMkLst>
      <pc:sldChg chg="modSp">
        <pc:chgData name="林彥丞 LIN,YAN-CHENG" userId="S::p96124031@ncku.edu.tw::d01d3c9b-fafc-470d-9058-5e648c0d33de" providerId="AD" clId="Web-{48DC83CB-25FB-D15F-AD4A-3BAB02ABDE7E}" dt="2023-12-24T13:13:26.209" v="23" actId="20577"/>
        <pc:sldMkLst>
          <pc:docMk/>
          <pc:sldMk cId="0" sldId="256"/>
        </pc:sldMkLst>
        <pc:spChg chg="mod">
          <ac:chgData name="林彥丞 LIN,YAN-CHENG" userId="S::p96124031@ncku.edu.tw::d01d3c9b-fafc-470d-9058-5e648c0d33de" providerId="AD" clId="Web-{48DC83CB-25FB-D15F-AD4A-3BAB02ABDE7E}" dt="2023-12-24T13:13:26.209" v="23" actId="20577"/>
          <ac:spMkLst>
            <pc:docMk/>
            <pc:sldMk cId="0" sldId="256"/>
            <ac:spMk id="2" creationId="{00000000-0000-0000-0000-000000000000}"/>
          </ac:spMkLst>
        </pc:spChg>
      </pc:sldChg>
    </pc:docChg>
  </pc:docChgLst>
  <pc:docChgLst>
    <pc:chgData name="楊婷芸 YANG,TING-YUN" userId="S::p96124073@ncku.edu.tw::cc7e66a1-6310-4319-9caf-33a4a6fbbd8e" providerId="AD" clId="Web-{39FFA11D-0772-C14D-ACC6-35F697F99F62}"/>
    <pc:docChg chg="modSld">
      <pc:chgData name="楊婷芸 YANG,TING-YUN" userId="S::p96124073@ncku.edu.tw::cc7e66a1-6310-4319-9caf-33a4a6fbbd8e" providerId="AD" clId="Web-{39FFA11D-0772-C14D-ACC6-35F697F99F62}" dt="2023-12-24T13:35:04.536" v="18" actId="20577"/>
      <pc:docMkLst>
        <pc:docMk/>
      </pc:docMkLst>
      <pc:sldChg chg="modSp">
        <pc:chgData name="楊婷芸 YANG,TING-YUN" userId="S::p96124073@ncku.edu.tw::cc7e66a1-6310-4319-9caf-33a4a6fbbd8e" providerId="AD" clId="Web-{39FFA11D-0772-C14D-ACC6-35F697F99F62}" dt="2023-12-24T13:35:04.536" v="18" actId="20577"/>
        <pc:sldMkLst>
          <pc:docMk/>
          <pc:sldMk cId="1191358773" sldId="268"/>
        </pc:sldMkLst>
        <pc:spChg chg="mod">
          <ac:chgData name="楊婷芸 YANG,TING-YUN" userId="S::p96124073@ncku.edu.tw::cc7e66a1-6310-4319-9caf-33a4a6fbbd8e" providerId="AD" clId="Web-{39FFA11D-0772-C14D-ACC6-35F697F99F62}" dt="2023-12-24T13:35:04.536" v="18" actId="20577"/>
          <ac:spMkLst>
            <pc:docMk/>
            <pc:sldMk cId="1191358773" sldId="268"/>
            <ac:spMk id="3" creationId="{9B4DC0BC-A1C1-25FE-B240-4B29A3A0842F}"/>
          </ac:spMkLst>
        </pc:spChg>
      </pc:sldChg>
      <pc:sldChg chg="addSp delSp modSp">
        <pc:chgData name="楊婷芸 YANG,TING-YUN" userId="S::p96124073@ncku.edu.tw::cc7e66a1-6310-4319-9caf-33a4a6fbbd8e" providerId="AD" clId="Web-{39FFA11D-0772-C14D-ACC6-35F697F99F62}" dt="2023-12-24T13:33:52.831" v="16"/>
        <pc:sldMkLst>
          <pc:docMk/>
          <pc:sldMk cId="3629655426" sldId="286"/>
        </pc:sldMkLst>
        <pc:spChg chg="add del mod">
          <ac:chgData name="楊婷芸 YANG,TING-YUN" userId="S::p96124073@ncku.edu.tw::cc7e66a1-6310-4319-9caf-33a4a6fbbd8e" providerId="AD" clId="Web-{39FFA11D-0772-C14D-ACC6-35F697F99F62}" dt="2023-12-24T13:32:50.611" v="6"/>
          <ac:spMkLst>
            <pc:docMk/>
            <pc:sldMk cId="3629655426" sldId="286"/>
            <ac:spMk id="7" creationId="{9FFEFBC4-D0F8-FE71-3384-D529AD9519D6}"/>
          </ac:spMkLst>
        </pc:spChg>
        <pc:graphicFrameChg chg="add mod modGraphic">
          <ac:chgData name="楊婷芸 YANG,TING-YUN" userId="S::p96124073@ncku.edu.tw::cc7e66a1-6310-4319-9caf-33a4a6fbbd8e" providerId="AD" clId="Web-{39FFA11D-0772-C14D-ACC6-35F697F99F62}" dt="2023-12-24T13:33:42.925" v="14" actId="1076"/>
          <ac:graphicFrameMkLst>
            <pc:docMk/>
            <pc:sldMk cId="3629655426" sldId="286"/>
            <ac:graphicFrameMk id="3" creationId="{E9334B09-6E9D-322D-28B3-EA2378516CAC}"/>
          </ac:graphicFrameMkLst>
        </pc:graphicFrameChg>
        <pc:graphicFrameChg chg="add del mod modGraphic">
          <ac:chgData name="楊婷芸 YANG,TING-YUN" userId="S::p96124073@ncku.edu.tw::cc7e66a1-6310-4319-9caf-33a4a6fbbd8e" providerId="AD" clId="Web-{39FFA11D-0772-C14D-ACC6-35F697F99F62}" dt="2023-12-24T13:33:52.831" v="16"/>
          <ac:graphicFrameMkLst>
            <pc:docMk/>
            <pc:sldMk cId="3629655426" sldId="286"/>
            <ac:graphicFrameMk id="11" creationId="{7C65DA11-588C-8E4C-09E4-6F332726710E}"/>
          </ac:graphicFrameMkLst>
        </pc:graphicFrameChg>
        <pc:picChg chg="del">
          <ac:chgData name="楊婷芸 YANG,TING-YUN" userId="S::p96124073@ncku.edu.tw::cc7e66a1-6310-4319-9caf-33a4a6fbbd8e" providerId="AD" clId="Web-{39FFA11D-0772-C14D-ACC6-35F697F99F62}" dt="2023-12-24T13:32:31.111" v="1"/>
          <ac:picMkLst>
            <pc:docMk/>
            <pc:sldMk cId="3629655426" sldId="286"/>
            <ac:picMk id="5" creationId="{2E5E59E3-5291-8424-C328-49AFF5C94EF7}"/>
          </ac:picMkLst>
        </pc:picChg>
      </pc:sldChg>
    </pc:docChg>
  </pc:docChgLst>
  <pc:docChgLst>
    <pc:chgData name="楊婷芸 YANG,TING-YUN" userId="S::p96124073@ncku.edu.tw::cc7e66a1-6310-4319-9caf-33a4a6fbbd8e" providerId="AD" clId="Web-{257D5D89-B18D-A187-1413-CDF3C4AF6DAC}"/>
    <pc:docChg chg="modSld">
      <pc:chgData name="楊婷芸 YANG,TING-YUN" userId="S::p96124073@ncku.edu.tw::cc7e66a1-6310-4319-9caf-33a4a6fbbd8e" providerId="AD" clId="Web-{257D5D89-B18D-A187-1413-CDF3C4AF6DAC}" dt="2023-12-24T07:26:43.849" v="97"/>
      <pc:docMkLst>
        <pc:docMk/>
      </pc:docMkLst>
      <pc:sldChg chg="modNotes">
        <pc:chgData name="楊婷芸 YANG,TING-YUN" userId="S::p96124073@ncku.edu.tw::cc7e66a1-6310-4319-9caf-33a4a6fbbd8e" providerId="AD" clId="Web-{257D5D89-B18D-A187-1413-CDF3C4AF6DAC}" dt="2023-12-24T07:26:43.849" v="97"/>
        <pc:sldMkLst>
          <pc:docMk/>
          <pc:sldMk cId="1191358773" sldId="268"/>
        </pc:sldMkLst>
      </pc:sldChg>
      <pc:sldChg chg="modNotes">
        <pc:chgData name="楊婷芸 YANG,TING-YUN" userId="S::p96124073@ncku.edu.tw::cc7e66a1-6310-4319-9caf-33a4a6fbbd8e" providerId="AD" clId="Web-{257D5D89-B18D-A187-1413-CDF3C4AF6DAC}" dt="2023-12-24T06:39:48.722" v="21"/>
        <pc:sldMkLst>
          <pc:docMk/>
          <pc:sldMk cId="2919158154" sldId="280"/>
        </pc:sldMkLst>
      </pc:sldChg>
      <pc:sldChg chg="addSp delSp modSp modNotes">
        <pc:chgData name="楊婷芸 YANG,TING-YUN" userId="S::p96124073@ncku.edu.tw::cc7e66a1-6310-4319-9caf-33a4a6fbbd8e" providerId="AD" clId="Web-{257D5D89-B18D-A187-1413-CDF3C4AF6DAC}" dt="2023-12-24T06:21:30.378" v="20"/>
        <pc:sldMkLst>
          <pc:docMk/>
          <pc:sldMk cId="1846115940" sldId="282"/>
        </pc:sldMkLst>
        <pc:spChg chg="del">
          <ac:chgData name="楊婷芸 YANG,TING-YUN" userId="S::p96124073@ncku.edu.tw::cc7e66a1-6310-4319-9caf-33a4a6fbbd8e" providerId="AD" clId="Web-{257D5D89-B18D-A187-1413-CDF3C4AF6DAC}" dt="2023-12-24T06:19:05.308" v="2"/>
          <ac:spMkLst>
            <pc:docMk/>
            <pc:sldMk cId="1846115940" sldId="282"/>
            <ac:spMk id="3" creationId="{9B4DC0BC-A1C1-25FE-B240-4B29A3A0842F}"/>
          </ac:spMkLst>
        </pc:spChg>
        <pc:spChg chg="add mod">
          <ac:chgData name="楊婷芸 YANG,TING-YUN" userId="S::p96124073@ncku.edu.tw::cc7e66a1-6310-4319-9caf-33a4a6fbbd8e" providerId="AD" clId="Web-{257D5D89-B18D-A187-1413-CDF3C4AF6DAC}" dt="2023-12-24T06:19:38.652" v="8" actId="1076"/>
          <ac:spMkLst>
            <pc:docMk/>
            <pc:sldMk cId="1846115940" sldId="282"/>
            <ac:spMk id="5" creationId="{56ADCC71-CCBF-40E4-FD69-C6CA3D61E289}"/>
          </ac:spMkLst>
        </pc:spChg>
        <pc:picChg chg="add mod ord">
          <ac:chgData name="楊婷芸 YANG,TING-YUN" userId="S::p96124073@ncku.edu.tw::cc7e66a1-6310-4319-9caf-33a4a6fbbd8e" providerId="AD" clId="Web-{257D5D89-B18D-A187-1413-CDF3C4AF6DAC}" dt="2023-12-24T06:19:41.605" v="9" actId="1076"/>
          <ac:picMkLst>
            <pc:docMk/>
            <pc:sldMk cId="1846115940" sldId="282"/>
            <ac:picMk id="4" creationId="{1E44AA5C-3380-23C3-9113-E49F72870C4F}"/>
          </ac:picMkLst>
        </pc:picChg>
      </pc:sldChg>
      <pc:sldChg chg="modNotes">
        <pc:chgData name="楊婷芸 YANG,TING-YUN" userId="S::p96124073@ncku.edu.tw::cc7e66a1-6310-4319-9caf-33a4a6fbbd8e" providerId="AD" clId="Web-{257D5D89-B18D-A187-1413-CDF3C4AF6DAC}" dt="2023-12-24T06:50:09.367" v="44"/>
        <pc:sldMkLst>
          <pc:docMk/>
          <pc:sldMk cId="2413601338" sldId="283"/>
        </pc:sldMkLst>
      </pc:sldChg>
      <pc:sldChg chg="modNotes">
        <pc:chgData name="楊婷芸 YANG,TING-YUN" userId="S::p96124073@ncku.edu.tw::cc7e66a1-6310-4319-9caf-33a4a6fbbd8e" providerId="AD" clId="Web-{257D5D89-B18D-A187-1413-CDF3C4AF6DAC}" dt="2023-12-24T07:12:16.708" v="51"/>
        <pc:sldMkLst>
          <pc:docMk/>
          <pc:sldMk cId="358980222" sldId="284"/>
        </pc:sldMkLst>
      </pc:sldChg>
      <pc:sldChg chg="modNotes">
        <pc:chgData name="楊婷芸 YANG,TING-YUN" userId="S::p96124073@ncku.edu.tw::cc7e66a1-6310-4319-9caf-33a4a6fbbd8e" providerId="AD" clId="Web-{257D5D89-B18D-A187-1413-CDF3C4AF6DAC}" dt="2023-12-24T06:49:32.444" v="41"/>
        <pc:sldMkLst>
          <pc:docMk/>
          <pc:sldMk cId="3234608450" sldId="11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DCB0EF-A23F-4B6F-93BA-654245F5449E}" type="datetimeFigureOut">
              <a:rPr lang="zh-TW" altLang="en-US" smtClean="0"/>
              <a:pPr/>
              <a:t>2023/12/29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71338A-5665-4F62-B043-6A9D93338D92}" type="slidenum">
              <a:rPr lang="zh-TW" altLang="en-US" smtClean="0"/>
              <a:pPr/>
              <a:t>‹#›</a:t>
            </a:fld>
            <a:endParaRPr lang="zh-TW" altLang="en-US"/>
          </a:p>
        </p:txBody>
      </p:sp>
    </p:spTree>
    <p:extLst>
      <p:ext uri="{BB962C8B-B14F-4D97-AF65-F5344CB8AC3E}">
        <p14:creationId xmlns:p14="http://schemas.microsoft.com/office/powerpoint/2010/main" val="3407269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改英</a:t>
            </a:r>
          </a:p>
          <a:p>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2</a:t>
            </a:fld>
            <a:endParaRPr lang="zh-TW" altLang="en-US"/>
          </a:p>
        </p:txBody>
      </p:sp>
    </p:spTree>
    <p:extLst>
      <p:ext uri="{BB962C8B-B14F-4D97-AF65-F5344CB8AC3E}">
        <p14:creationId xmlns:p14="http://schemas.microsoft.com/office/powerpoint/2010/main" val="1585304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此處有</a:t>
            </a:r>
            <a:r>
              <a:rPr lang="en-US" altLang="zh-TW">
                <a:ea typeface="新細明體"/>
                <a:cs typeface="Calibri"/>
              </a:rPr>
              <a:t>17</a:t>
            </a:r>
            <a:r>
              <a:rPr lang="zh-TW" altLang="en-US">
                <a:ea typeface="新細明體"/>
                <a:cs typeface="Calibri"/>
              </a:rPr>
              <a:t>種不同的動作可以選擇，為參考不同時間段選擇最長或是最短的工作執行。</a:t>
            </a:r>
            <a:endParaRPr lang="en-US" altLang="zh-TW">
              <a:ea typeface="新細明體"/>
              <a:cs typeface="Calibri"/>
            </a:endParaRPr>
          </a:p>
          <a:p>
            <a:r>
              <a:rPr lang="en"/>
              <a:t>Total of 17 different actions can be selected, </a:t>
            </a:r>
            <a:r>
              <a:rPr lang="en-US" altLang="zh-TW">
                <a:ea typeface="新細明體"/>
                <a:cs typeface="Calibri"/>
              </a:rPr>
              <a:t>that you can select the longest or shortest job to be performed for different time periods.</a:t>
            </a:r>
            <a:endParaRPr lang="en-US"/>
          </a:p>
          <a:p>
            <a:endParaRPr lang="en">
              <a:cs typeface="Calibri"/>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11</a:t>
            </a:fld>
            <a:endParaRPr lang="zh-TW" altLang="en-US"/>
          </a:p>
        </p:txBody>
      </p:sp>
    </p:spTree>
    <p:extLst>
      <p:ext uri="{BB962C8B-B14F-4D97-AF65-F5344CB8AC3E}">
        <p14:creationId xmlns:p14="http://schemas.microsoft.com/office/powerpoint/2010/main" val="349654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t>Two different types of memory storage are defined, among which prememory is suitable for choices with extreme values (either too high or too low rewards), allowing the training to focus on observing choices with neural network errors and improving them.</a:t>
            </a:r>
          </a:p>
          <a:p>
            <a:r>
              <a:rPr lang="zh-TW" altLang="en-US">
                <a:ea typeface="新細明體"/>
              </a:rPr>
              <a:t>這邊定義了兩種不同的記憶儲存區，其中 </a:t>
            </a:r>
            <a:r>
              <a:rPr lang="en-US" altLang="zh-TW" err="1">
                <a:ea typeface="新細明體"/>
              </a:rPr>
              <a:t>prememory</a:t>
            </a:r>
            <a:r>
              <a:rPr lang="en-US" altLang="zh-TW">
                <a:ea typeface="新細明體"/>
              </a:rPr>
              <a:t> </a:t>
            </a:r>
            <a:r>
              <a:rPr lang="zh-TW" altLang="en-US">
                <a:ea typeface="新細明體"/>
              </a:rPr>
              <a:t>適用於那些具有極端值的選擇</a:t>
            </a:r>
            <a:r>
              <a:rPr lang="en-US" altLang="zh-TW">
                <a:ea typeface="新細明體"/>
              </a:rPr>
              <a:t>(reward</a:t>
            </a:r>
            <a:r>
              <a:rPr lang="zh-TW" altLang="en-US">
                <a:ea typeface="新細明體"/>
              </a:rPr>
              <a:t>過高或過低</a:t>
            </a:r>
            <a:r>
              <a:rPr lang="en-US" altLang="zh-TW">
                <a:ea typeface="新細明體"/>
              </a:rPr>
              <a:t>)</a:t>
            </a:r>
            <a:r>
              <a:rPr lang="zh-TW" altLang="en-US">
                <a:ea typeface="新細明體"/>
              </a:rPr>
              <a:t>。允許訓練著重觀察神經網路誤差的選擇並改善他們。</a:t>
            </a:r>
            <a:endParaRPr lang="zh-TW">
              <a:ea typeface="新細明體"/>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12</a:t>
            </a:fld>
            <a:endParaRPr lang="zh-TW" altLang="en-US"/>
          </a:p>
        </p:txBody>
      </p:sp>
    </p:spTree>
    <p:extLst>
      <p:ext uri="{BB962C8B-B14F-4D97-AF65-F5344CB8AC3E}">
        <p14:creationId xmlns:p14="http://schemas.microsoft.com/office/powerpoint/2010/main" val="150760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用於提取、輸入進</a:t>
            </a:r>
            <a:r>
              <a:rPr lang="en-US" altLang="zh-TW"/>
              <a:t>memory</a:t>
            </a:r>
            <a:r>
              <a:rPr lang="zh-TW" altLang="en-US"/>
              <a:t>或</a:t>
            </a:r>
            <a:r>
              <a:rPr lang="en-US" altLang="zh-TW" err="1"/>
              <a:t>prememory</a:t>
            </a:r>
            <a:r>
              <a:rPr lang="zh-TW" altLang="en-US"/>
              <a:t>的控制單位</a:t>
            </a: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13</a:t>
            </a:fld>
            <a:endParaRPr lang="zh-TW" altLang="en-US"/>
          </a:p>
        </p:txBody>
      </p:sp>
    </p:spTree>
    <p:extLst>
      <p:ext uri="{BB962C8B-B14F-4D97-AF65-F5344CB8AC3E}">
        <p14:creationId xmlns:p14="http://schemas.microsoft.com/office/powerpoint/2010/main" val="3898909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This is the GA algorithm designed for comparison with DQN, rewritten by referring to a GA algorithm using the same dataset. </a:t>
            </a:r>
            <a:endParaRPr lang="zh-TW" altLang="en-US">
              <a:ea typeface="新細明體"/>
            </a:endParaRPr>
          </a:p>
          <a:p>
            <a:r>
              <a:rPr lang="zh-TW">
                <a:ea typeface="新細明體"/>
              </a:rPr>
              <a:t>The parameters are as shown in the figure, including the initial population, selection rate, mating rate, and mutation rate. </a:t>
            </a:r>
            <a:endParaRPr lang="zh-TW" altLang="en-US">
              <a:ea typeface="新細明體"/>
            </a:endParaRPr>
          </a:p>
          <a:p>
            <a:r>
              <a:rPr lang="zh-TW">
                <a:ea typeface="新細明體"/>
              </a:rPr>
              <a:t>This method schedules through selection, mutation, and evolution from the initial population.</a:t>
            </a:r>
            <a:endParaRPr lang="zh-TW"/>
          </a:p>
          <a:p>
            <a:r>
              <a:rPr lang="zh-TW" altLang="en-US">
                <a:ea typeface="新細明體"/>
              </a:rPr>
              <a:t>此為設計與</a:t>
            </a:r>
            <a:r>
              <a:rPr lang="en-US" altLang="zh-TW">
                <a:ea typeface="新細明體"/>
              </a:rPr>
              <a:t>DQN</a:t>
            </a:r>
            <a:r>
              <a:rPr lang="zh-TW" altLang="en-US">
                <a:ea typeface="新細明體"/>
              </a:rPr>
              <a:t>作比較的</a:t>
            </a:r>
            <a:r>
              <a:rPr lang="en-US" altLang="zh-TW">
                <a:ea typeface="新細明體"/>
              </a:rPr>
              <a:t>GA</a:t>
            </a:r>
            <a:r>
              <a:rPr lang="zh-TW" altLang="en-US">
                <a:ea typeface="新細明體"/>
              </a:rPr>
              <a:t>演算法，參考使用相同資料集的</a:t>
            </a:r>
            <a:r>
              <a:rPr lang="en-US" altLang="zh-TW">
                <a:ea typeface="新細明體"/>
              </a:rPr>
              <a:t>GA</a:t>
            </a:r>
            <a:r>
              <a:rPr lang="zh-TW" altLang="en-US">
                <a:ea typeface="新細明體"/>
              </a:rPr>
              <a:t>演算法改寫。參數就如此</a:t>
            </a:r>
            <a:r>
              <a:rPr lang="en-US" altLang="zh-TW">
                <a:ea typeface="新細明體"/>
              </a:rPr>
              <a:t>PPT</a:t>
            </a:r>
            <a:r>
              <a:rPr lang="zh-TW" altLang="en-US">
                <a:ea typeface="新細明體"/>
              </a:rPr>
              <a:t>所示，包含初始族群、選擇率、交配率與變異率。此方法從初始族群透過選擇、變異、演化來進行排程。</a:t>
            </a:r>
            <a:endParaRPr lang="zh-TW">
              <a:ea typeface="新細明體"/>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14</a:t>
            </a:fld>
            <a:endParaRPr lang="zh-TW" altLang="en-US"/>
          </a:p>
        </p:txBody>
      </p:sp>
    </p:spTree>
    <p:extLst>
      <p:ext uri="{BB962C8B-B14F-4D97-AF65-F5344CB8AC3E}">
        <p14:creationId xmlns:p14="http://schemas.microsoft.com/office/powerpoint/2010/main" val="2961493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Organize all the numerical values o</a:t>
            </a:r>
            <a:r>
              <a:rPr lang="en-US" altLang="zh-TW">
                <a:ea typeface="新細明體"/>
              </a:rPr>
              <a:t>f</a:t>
            </a:r>
            <a:r>
              <a:rPr lang="zh-TW" altLang="en-US">
                <a:ea typeface="新細明體"/>
              </a:rPr>
              <a:t> </a:t>
            </a:r>
            <a:r>
              <a:rPr lang="zh-TW">
                <a:ea typeface="新細明體"/>
              </a:rPr>
              <a:t>the public data</a:t>
            </a:r>
            <a:r>
              <a:rPr lang="zh-TW" altLang="en-US">
                <a:ea typeface="新細明體"/>
              </a:rPr>
              <a:t> </a:t>
            </a:r>
            <a:r>
              <a:rPr lang="en-US" altLang="zh-TW">
                <a:ea typeface="新細明體"/>
              </a:rPr>
              <a:t>into</a:t>
            </a:r>
            <a:r>
              <a:rPr lang="zh-TW" altLang="en-US">
                <a:ea typeface="新細明體"/>
              </a:rPr>
              <a:t> </a:t>
            </a:r>
            <a:r>
              <a:rPr lang="en-US" altLang="zh-TW" err="1">
                <a:ea typeface="新細明體"/>
              </a:rPr>
              <a:t>pkl</a:t>
            </a:r>
            <a:r>
              <a:rPr lang="zh-TW" altLang="en-US">
                <a:ea typeface="新細明體"/>
              </a:rPr>
              <a:t> </a:t>
            </a:r>
            <a:r>
              <a:rPr lang="en-US" altLang="zh-TW">
                <a:ea typeface="新細明體"/>
              </a:rPr>
              <a:t>file</a:t>
            </a:r>
            <a:r>
              <a:rPr lang="zh-TW">
                <a:ea typeface="新細明體"/>
              </a:rPr>
              <a:t>. Each data file contains scheduling times, machine sequences, and special restrictions. Convert the following data into the input format (Job, Machine, Processing Time PT, Machine Time MT).</a:t>
            </a:r>
          </a:p>
          <a:p>
            <a:r>
              <a:rPr lang="zh-TW" altLang="en-US">
                <a:ea typeface="新細明體"/>
                <a:cs typeface="Calibri"/>
              </a:rPr>
              <a:t>(將公開數據所有的數值整理，</a:t>
            </a:r>
            <a:r>
              <a:rPr lang="zh-TW">
                <a:ea typeface="新細明體"/>
              </a:rPr>
              <a:t>每個數據文件中</a:t>
            </a:r>
            <a:r>
              <a:rPr lang="zh-TW" altLang="en-US">
                <a:ea typeface="新細明體"/>
              </a:rPr>
              <a:t>包含</a:t>
            </a:r>
            <a:r>
              <a:rPr lang="zh-TW">
                <a:ea typeface="新細明體"/>
              </a:rPr>
              <a:t>排程時間、機器順序和特殊限制，將以下數據轉換為輸入格式（作業，機器，加工時間PT，機器時間MT）</a:t>
            </a:r>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15</a:t>
            </a:fld>
            <a:endParaRPr lang="zh-TW" altLang="en-US"/>
          </a:p>
        </p:txBody>
      </p:sp>
    </p:spTree>
    <p:extLst>
      <p:ext uri="{BB962C8B-B14F-4D97-AF65-F5344CB8AC3E}">
        <p14:creationId xmlns:p14="http://schemas.microsoft.com/office/powerpoint/2010/main" val="3738960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To demonstrate the code implementation, first select the scheduling file you want to work with in the code. After executing the main method, you can observe the format of this scheduling data, displaying the number of jobs, the quantity of machines, work times, and the sequence of machines processed. Subsequently, the DQN will begin training. </a:t>
            </a:r>
            <a:endParaRPr lang="zh-TW" altLang="en-US"/>
          </a:p>
          <a:p>
            <a:r>
              <a:rPr lang="zh-TW">
                <a:ea typeface="新細明體"/>
              </a:rPr>
              <a:t>This example uses DQN to train on la16 (JSP) with 20 jobs and 5 machines. After running 100 epochs, the best total scheduling time (cmax) can be extracted and a Gantt chart can be drawn.</a:t>
            </a:r>
            <a:endParaRPr lang="zh-TW">
              <a:ea typeface="新細明體"/>
              <a:cs typeface="Calibri"/>
            </a:endParaRPr>
          </a:p>
          <a:p>
            <a:endParaRPr lang="zh-TW" altLang="en-US">
              <a:ea typeface="新細明體"/>
            </a:endParaRPr>
          </a:p>
          <a:p>
            <a:r>
              <a:rPr lang="zh-TW" altLang="en-US">
                <a:ea typeface="新細明體"/>
              </a:rPr>
              <a:t>接下來進行程式碼的實作範例，首先在程式碼中選擇想要排程的檔案，執行</a:t>
            </a:r>
            <a:r>
              <a:rPr lang="en-US" altLang="zh-TW">
                <a:ea typeface="新細明體"/>
              </a:rPr>
              <a:t>main</a:t>
            </a:r>
            <a:r>
              <a:rPr lang="zh-TW" altLang="en-US">
                <a:ea typeface="新細明體"/>
              </a:rPr>
              <a:t>方法後可以觀察此排程資料的形式，此處顯示工作數、機台數量、工作時間與經過機台的順序，接著</a:t>
            </a:r>
            <a:r>
              <a:rPr lang="en-US" altLang="zh-TW">
                <a:ea typeface="新細明體"/>
              </a:rPr>
              <a:t>DQN</a:t>
            </a:r>
            <a:r>
              <a:rPr lang="zh-TW" altLang="en-US">
                <a:ea typeface="新細明體"/>
              </a:rPr>
              <a:t>就會如前面提到的程式碼架構開始訓練，此範例即是使用</a:t>
            </a:r>
            <a:r>
              <a:rPr lang="en-US" altLang="zh-TW">
                <a:ea typeface="新細明體"/>
              </a:rPr>
              <a:t>DQN</a:t>
            </a:r>
            <a:r>
              <a:rPr lang="zh-TW" altLang="en-US">
                <a:ea typeface="新細明體"/>
              </a:rPr>
              <a:t>執行有</a:t>
            </a:r>
            <a:r>
              <a:rPr lang="en-US" altLang="zh-TW">
                <a:ea typeface="新細明體"/>
              </a:rPr>
              <a:t>20</a:t>
            </a:r>
            <a:r>
              <a:rPr lang="zh-TW" altLang="en-US">
                <a:ea typeface="新細明體"/>
              </a:rPr>
              <a:t>個工作、</a:t>
            </a:r>
            <a:r>
              <a:rPr lang="en-US" altLang="zh-TW">
                <a:ea typeface="新細明體"/>
              </a:rPr>
              <a:t>5</a:t>
            </a:r>
            <a:r>
              <a:rPr lang="zh-TW" altLang="en-US">
                <a:ea typeface="新細明體"/>
              </a:rPr>
              <a:t>台機台的</a:t>
            </a:r>
            <a:r>
              <a:rPr lang="en-US" altLang="zh-TW">
                <a:ea typeface="新細明體"/>
              </a:rPr>
              <a:t>la16(</a:t>
            </a:r>
            <a:r>
              <a:rPr lang="zh-TW" altLang="en-US">
                <a:ea typeface="新細明體"/>
              </a:rPr>
              <a:t>排程為</a:t>
            </a:r>
            <a:r>
              <a:rPr lang="en-US" altLang="zh-TW" err="1">
                <a:ea typeface="新細明體"/>
              </a:rPr>
              <a:t>jsp</a:t>
            </a:r>
            <a:r>
              <a:rPr lang="en-US" altLang="zh-TW">
                <a:ea typeface="新細明體"/>
              </a:rPr>
              <a:t>)</a:t>
            </a:r>
            <a:r>
              <a:rPr lang="zh-TW" altLang="en-US">
                <a:ea typeface="新細明體"/>
              </a:rPr>
              <a:t>作為範例，執行</a:t>
            </a:r>
            <a:r>
              <a:rPr lang="en-US" altLang="zh-TW">
                <a:ea typeface="新細明體"/>
              </a:rPr>
              <a:t>100</a:t>
            </a:r>
            <a:r>
              <a:rPr lang="zh-TW" altLang="en-US">
                <a:ea typeface="新細明體"/>
              </a:rPr>
              <a:t>次</a:t>
            </a:r>
            <a:r>
              <a:rPr lang="en-US" altLang="zh-TW">
                <a:ea typeface="新細明體"/>
              </a:rPr>
              <a:t>epoch</a:t>
            </a:r>
            <a:r>
              <a:rPr lang="zh-TW" altLang="en-US">
                <a:ea typeface="新細明體"/>
              </a:rPr>
              <a:t>後，便可從中提取最好的總排程時間</a:t>
            </a:r>
            <a:r>
              <a:rPr lang="en-US" altLang="zh-TW">
                <a:ea typeface="新細明體"/>
              </a:rPr>
              <a:t>(</a:t>
            </a:r>
            <a:r>
              <a:rPr lang="en-US" altLang="zh-TW" err="1">
                <a:ea typeface="新細明體"/>
              </a:rPr>
              <a:t>cmax</a:t>
            </a:r>
            <a:r>
              <a:rPr lang="en-US" altLang="zh-TW">
                <a:ea typeface="新細明體"/>
              </a:rPr>
              <a:t>)</a:t>
            </a:r>
            <a:r>
              <a:rPr lang="zh-TW" altLang="en-US">
                <a:ea typeface="新細明體"/>
              </a:rPr>
              <a:t>並繪製甘特圖，清楚看出排程結果。</a:t>
            </a:r>
            <a:endParaRPr lang="zh-TW">
              <a:ea typeface="新細明體"/>
              <a:cs typeface="Calibri"/>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16</a:t>
            </a:fld>
            <a:endParaRPr lang="zh-TW" altLang="en-US"/>
          </a:p>
        </p:txBody>
      </p:sp>
    </p:spTree>
    <p:extLst>
      <p:ext uri="{BB962C8B-B14F-4D97-AF65-F5344CB8AC3E}">
        <p14:creationId xmlns:p14="http://schemas.microsoft.com/office/powerpoint/2010/main" val="3913684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We used la16 and abz9 as test subjects, where abz9 is a scheduling data with 20 jobs, 15 machines, and has the characteristics of a Flexible Job Shop Scheduling (FJSP). </a:t>
            </a:r>
            <a:endParaRPr lang="zh-TW" altLang="en-US">
              <a:ea typeface="新細明體"/>
            </a:endParaRPr>
          </a:p>
          <a:p>
            <a:r>
              <a:rPr lang="zh-TW">
                <a:ea typeface="新細明體"/>
              </a:rPr>
              <a:t>We compared these two using DQN, GA, and LPT, as shown in the following figures. We found that the results of DQN seem to be superior to the other two,</a:t>
            </a:r>
            <a:r>
              <a:rPr lang="zh-TW" altLang="en-US">
                <a:ea typeface="新細明體"/>
              </a:rPr>
              <a:t> </a:t>
            </a:r>
            <a:endParaRPr lang="zh-TW" altLang="en-US">
              <a:ea typeface="新細明體"/>
              <a:cs typeface="Calibri"/>
            </a:endParaRPr>
          </a:p>
          <a:p>
            <a:r>
              <a:rPr lang="zh-TW">
                <a:ea typeface="新細明體"/>
              </a:rPr>
              <a:t>but we do not have concrete evidence to confirm this, so we conducted several more experiments to verify.</a:t>
            </a:r>
          </a:p>
          <a:p>
            <a:r>
              <a:rPr lang="zh-TW" altLang="en-US">
                <a:ea typeface="新細明體"/>
              </a:rPr>
              <a:t>本專案使用剛剛提到的</a:t>
            </a:r>
            <a:r>
              <a:rPr lang="en-US" altLang="zh-TW">
                <a:ea typeface="新細明體"/>
              </a:rPr>
              <a:t>la16</a:t>
            </a:r>
            <a:r>
              <a:rPr lang="zh-TW" altLang="en-US">
                <a:ea typeface="新細明體"/>
              </a:rPr>
              <a:t>與</a:t>
            </a:r>
            <a:r>
              <a:rPr lang="en-US" altLang="zh-TW">
                <a:ea typeface="新細明體"/>
              </a:rPr>
              <a:t>abz9</a:t>
            </a:r>
            <a:r>
              <a:rPr lang="zh-TW" altLang="en-US">
                <a:ea typeface="新細明體"/>
              </a:rPr>
              <a:t>作為試驗對象，</a:t>
            </a:r>
            <a:r>
              <a:rPr lang="en-US" altLang="zh-TW">
                <a:ea typeface="新細明體"/>
              </a:rPr>
              <a:t>abz9</a:t>
            </a:r>
            <a:r>
              <a:rPr lang="zh-TW" altLang="en-US">
                <a:ea typeface="新細明體"/>
              </a:rPr>
              <a:t>是工作數</a:t>
            </a:r>
            <a:r>
              <a:rPr lang="en-US" altLang="zh-TW">
                <a:ea typeface="新細明體"/>
              </a:rPr>
              <a:t>20</a:t>
            </a:r>
            <a:r>
              <a:rPr lang="zh-TW" altLang="en-US">
                <a:ea typeface="新細明體"/>
              </a:rPr>
              <a:t>，機台數</a:t>
            </a:r>
            <a:r>
              <a:rPr lang="en-US" altLang="zh-TW">
                <a:ea typeface="新細明體"/>
              </a:rPr>
              <a:t>15</a:t>
            </a:r>
            <a:r>
              <a:rPr lang="zh-TW" altLang="en-US">
                <a:ea typeface="新細明體"/>
              </a:rPr>
              <a:t>，具有</a:t>
            </a:r>
            <a:r>
              <a:rPr lang="en-US" altLang="zh-TW">
                <a:ea typeface="新細明體"/>
              </a:rPr>
              <a:t>FJSP</a:t>
            </a:r>
            <a:r>
              <a:rPr lang="zh-TW" altLang="en-US">
                <a:ea typeface="新細明體"/>
              </a:rPr>
              <a:t>性質的排程資料。我們將此二者使用</a:t>
            </a:r>
            <a:r>
              <a:rPr lang="en-US" altLang="zh-TW">
                <a:ea typeface="新細明體"/>
              </a:rPr>
              <a:t>DQN</a:t>
            </a:r>
            <a:r>
              <a:rPr lang="zh-TW" altLang="en-US">
                <a:ea typeface="新細明體"/>
              </a:rPr>
              <a:t>、</a:t>
            </a:r>
            <a:r>
              <a:rPr lang="en-US" altLang="zh-TW">
                <a:ea typeface="新細明體"/>
              </a:rPr>
              <a:t>GA</a:t>
            </a:r>
            <a:r>
              <a:rPr lang="zh-TW" altLang="en-US">
                <a:ea typeface="新細明體"/>
              </a:rPr>
              <a:t>與</a:t>
            </a:r>
            <a:r>
              <a:rPr lang="en-US" altLang="zh-TW">
                <a:ea typeface="新細明體"/>
              </a:rPr>
              <a:t>LPT</a:t>
            </a:r>
            <a:r>
              <a:rPr lang="zh-TW" altLang="en-US">
                <a:ea typeface="新細明體"/>
              </a:rPr>
              <a:t>做比較，如下這些圖所示</a:t>
            </a:r>
            <a:endParaRPr lang="en-US" altLang="zh-TW">
              <a:ea typeface="新細明體"/>
              <a:cs typeface="Calibri"/>
            </a:endParaRPr>
          </a:p>
          <a:p>
            <a:r>
              <a:rPr lang="en-US" altLang="zh-TW">
                <a:ea typeface="新細明體"/>
              </a:rPr>
              <a:t>(</a:t>
            </a:r>
            <a:r>
              <a:rPr lang="zh-TW" altLang="en-US">
                <a:ea typeface="新細明體"/>
              </a:rPr>
              <a:t>依序點完圖片</a:t>
            </a:r>
            <a:r>
              <a:rPr lang="en-US" altLang="zh-TW">
                <a:ea typeface="新細明體"/>
              </a:rPr>
              <a:t>)</a:t>
            </a:r>
            <a:endParaRPr lang="en-US" altLang="zh-TW">
              <a:ea typeface="新細明體"/>
              <a:cs typeface="Calibri"/>
            </a:endParaRPr>
          </a:p>
          <a:p>
            <a:r>
              <a:rPr lang="zh-TW" altLang="en-US">
                <a:ea typeface="新細明體"/>
              </a:rPr>
              <a:t>我們可以發現</a:t>
            </a:r>
            <a:r>
              <a:rPr lang="en-US" altLang="zh-TW">
                <a:ea typeface="新細明體"/>
              </a:rPr>
              <a:t>DQN</a:t>
            </a:r>
            <a:r>
              <a:rPr lang="zh-TW" altLang="en-US">
                <a:ea typeface="新細明體"/>
              </a:rPr>
              <a:t>的結果似乎優於另外兩者，但我們沒有確切證據說明，故我們多做幾次進行實驗。</a:t>
            </a:r>
            <a:endParaRPr lang="zh-TW" altLang="en-US">
              <a:ea typeface="新細明體"/>
              <a:cs typeface="Calibri"/>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17</a:t>
            </a:fld>
            <a:endParaRPr lang="zh-TW" altLang="en-US"/>
          </a:p>
        </p:txBody>
      </p:sp>
    </p:spTree>
    <p:extLst>
      <p:ext uri="{BB962C8B-B14F-4D97-AF65-F5344CB8AC3E}">
        <p14:creationId xmlns:p14="http://schemas.microsoft.com/office/powerpoint/2010/main" val="2597439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t>This table shows the results of multiple trials using DQN, GA, and LPT. After several experiments, we can see that DQN already yields better results than GA and LPT in the early stages of training, achieving the shortest total scheduling time and performing well in terms of standard deviation. With the best performance in both types of scheduling data, it is evident that the DQN scheduling designed in this study is effective.</a:t>
            </a:r>
          </a:p>
          <a:p>
            <a:r>
              <a:rPr lang="zh-TW" altLang="en-US">
                <a:ea typeface="新細明體"/>
              </a:rPr>
              <a:t>此表格為我們多次進行</a:t>
            </a:r>
            <a:r>
              <a:rPr lang="en-US" altLang="zh-TW">
                <a:ea typeface="新細明體"/>
              </a:rPr>
              <a:t>DQN</a:t>
            </a:r>
            <a:r>
              <a:rPr lang="zh-TW" altLang="en-US">
                <a:ea typeface="新細明體"/>
              </a:rPr>
              <a:t>、</a:t>
            </a:r>
            <a:r>
              <a:rPr lang="en-US" altLang="zh-TW">
                <a:ea typeface="新細明體"/>
              </a:rPr>
              <a:t>GA</a:t>
            </a:r>
            <a:r>
              <a:rPr lang="zh-TW" altLang="en-US">
                <a:ea typeface="新細明體"/>
              </a:rPr>
              <a:t>與</a:t>
            </a:r>
            <a:r>
              <a:rPr lang="en-US" altLang="zh-TW">
                <a:ea typeface="新細明體"/>
              </a:rPr>
              <a:t>LPT</a:t>
            </a:r>
            <a:r>
              <a:rPr lang="zh-TW" altLang="en-US">
                <a:ea typeface="新細明體"/>
              </a:rPr>
              <a:t>的結果，經過多次實驗進行排程，我們都可以看出</a:t>
            </a:r>
            <a:r>
              <a:rPr lang="en-US" altLang="zh-TW">
                <a:ea typeface="新細明體"/>
              </a:rPr>
              <a:t>DQN</a:t>
            </a:r>
            <a:r>
              <a:rPr lang="zh-TW" altLang="en-US">
                <a:ea typeface="新細明體"/>
              </a:rPr>
              <a:t>甚至在訓練初期，就已經有比</a:t>
            </a:r>
            <a:r>
              <a:rPr lang="en-US" altLang="zh-TW">
                <a:ea typeface="新細明體"/>
              </a:rPr>
              <a:t>GA</a:t>
            </a:r>
            <a:r>
              <a:rPr lang="zh-TW" altLang="en-US">
                <a:ea typeface="新細明體"/>
              </a:rPr>
              <a:t>與</a:t>
            </a:r>
            <a:r>
              <a:rPr lang="en-US" altLang="zh-TW">
                <a:ea typeface="新細明體"/>
              </a:rPr>
              <a:t>LPT</a:t>
            </a:r>
            <a:r>
              <a:rPr lang="zh-TW" altLang="en-US">
                <a:ea typeface="新細明體"/>
              </a:rPr>
              <a:t>更好的結果。有最短的總排程時間外在標準差方面也有更低的表現，從兩種不同的排程資料都有最好的表現可以看出本專案設計的</a:t>
            </a:r>
            <a:r>
              <a:rPr lang="en-US" altLang="zh-TW">
                <a:ea typeface="新細明體"/>
              </a:rPr>
              <a:t>DQN</a:t>
            </a:r>
            <a:r>
              <a:rPr lang="zh-TW" altLang="en-US">
                <a:ea typeface="新細明體"/>
              </a:rPr>
              <a:t>排程具有一定程度效果。</a:t>
            </a:r>
            <a:endParaRPr lang="zh-TW">
              <a:ea typeface="新細明體"/>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18</a:t>
            </a:fld>
            <a:endParaRPr lang="zh-TW" altLang="en-US"/>
          </a:p>
        </p:txBody>
      </p:sp>
    </p:spTree>
    <p:extLst>
      <p:ext uri="{BB962C8B-B14F-4D97-AF65-F5344CB8AC3E}">
        <p14:creationId xmlns:p14="http://schemas.microsoft.com/office/powerpoint/2010/main" val="625512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In my personal opinion, this DQN is still unfinished. There are many potential improvements to be made in the design of the reward function, the Agent, and the neural network. </a:t>
            </a:r>
            <a:endParaRPr lang="zh-TW" altLang="en-US">
              <a:ea typeface="新細明體"/>
            </a:endParaRPr>
          </a:p>
          <a:p>
            <a:r>
              <a:rPr lang="zh-TW">
                <a:ea typeface="新細明體"/>
              </a:rPr>
              <a:t>Regarding the reward, perhaps some feasible statistical methods could be considered for handling. Finally, changes in the algorithms and architecture of the Agent and RL_network might be needed to improve the convergence curve and results.</a:t>
            </a:r>
          </a:p>
          <a:p>
            <a:r>
              <a:rPr lang="zh-TW" altLang="en-US">
                <a:ea typeface="新細明體"/>
              </a:rPr>
              <a:t>以我的個人見解上，此</a:t>
            </a:r>
            <a:r>
              <a:rPr lang="en-US" altLang="zh-TW">
                <a:ea typeface="新細明體"/>
              </a:rPr>
              <a:t>DQN</a:t>
            </a:r>
            <a:r>
              <a:rPr lang="zh-TW" altLang="en-US">
                <a:ea typeface="新細明體"/>
              </a:rPr>
              <a:t>還是尚未完成的。在</a:t>
            </a:r>
            <a:r>
              <a:rPr lang="en-US" altLang="zh-TW">
                <a:ea typeface="新細明體"/>
              </a:rPr>
              <a:t>reward function</a:t>
            </a:r>
            <a:r>
              <a:rPr lang="zh-TW" altLang="en-US">
                <a:ea typeface="新細明體"/>
              </a:rPr>
              <a:t>、</a:t>
            </a:r>
            <a:r>
              <a:rPr lang="en-US" altLang="zh-TW">
                <a:ea typeface="新細明體"/>
              </a:rPr>
              <a:t>Agent</a:t>
            </a:r>
            <a:r>
              <a:rPr lang="zh-TW" altLang="en-US">
                <a:ea typeface="新細明體"/>
              </a:rPr>
              <a:t>以及神經網路的設計上，還存在許多可以改良的空間。在</a:t>
            </a:r>
            <a:r>
              <a:rPr lang="en-US" altLang="zh-TW">
                <a:ea typeface="新細明體"/>
              </a:rPr>
              <a:t>reward</a:t>
            </a:r>
            <a:r>
              <a:rPr lang="zh-TW" altLang="en-US">
                <a:ea typeface="新細明體"/>
              </a:rPr>
              <a:t>上或許參考一些統計方法處理是可行的方式而在</a:t>
            </a:r>
            <a:r>
              <a:rPr lang="en-US" altLang="zh-TW">
                <a:ea typeface="新細明體"/>
              </a:rPr>
              <a:t>Agent</a:t>
            </a:r>
            <a:r>
              <a:rPr lang="zh-TW" altLang="en-US">
                <a:ea typeface="新細明體"/>
              </a:rPr>
              <a:t>與</a:t>
            </a:r>
            <a:r>
              <a:rPr lang="en-US" altLang="zh-TW" err="1">
                <a:ea typeface="新細明體"/>
              </a:rPr>
              <a:t>RL_network</a:t>
            </a:r>
            <a:r>
              <a:rPr lang="zh-TW" altLang="en-US">
                <a:ea typeface="新細明體"/>
              </a:rPr>
              <a:t>上，可能需要演算法與架構上的改變，便能改善收斂曲線與結果。</a:t>
            </a:r>
            <a:endParaRPr lang="en-US" altLang="zh-TW">
              <a:ea typeface="新細明體"/>
              <a:cs typeface="Calibri"/>
            </a:endParaRPr>
          </a:p>
          <a:p>
            <a:r>
              <a:rPr lang="en-US" altLang="zh-TW">
                <a:ea typeface="新細明體"/>
              </a:rPr>
              <a:t>In my personal opinion, this DQN is not yet complete. There is still a lot of room for improvement in the design of the reward function, agent and neural network. In the reward function, it may be feasible to refer to some statistical methods, while in the Agent and </a:t>
            </a:r>
            <a:r>
              <a:rPr lang="en-US" altLang="zh-TW" err="1">
                <a:ea typeface="新細明體"/>
              </a:rPr>
              <a:t>RL_network</a:t>
            </a:r>
            <a:r>
              <a:rPr lang="en-US" altLang="zh-TW">
                <a:ea typeface="新細明體"/>
              </a:rPr>
              <a:t>, it may require algorithmic and architectural changes to improve the convergence curves and results.</a:t>
            </a:r>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19</a:t>
            </a:fld>
            <a:endParaRPr lang="zh-TW" altLang="en-US"/>
          </a:p>
        </p:txBody>
      </p:sp>
    </p:spTree>
    <p:extLst>
      <p:ext uri="{BB962C8B-B14F-4D97-AF65-F5344CB8AC3E}">
        <p14:creationId xmlns:p14="http://schemas.microsoft.com/office/powerpoint/2010/main" val="1575064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spcBef>
                <a:spcPct val="20000"/>
              </a:spcBef>
            </a:pPr>
            <a:r>
              <a:rPr lang="en-US">
                <a:cs typeface="Calibri"/>
              </a:rPr>
              <a:t>1.</a:t>
            </a:r>
            <a:r>
              <a:rPr lang="en-US"/>
              <a:t>JSP directly affects the efficiency of production processes. By optimizing job schedules, manufacturers can minimize production time and reduce costs associated with labor and machine usage.</a:t>
            </a:r>
            <a:endParaRPr lang="en-US">
              <a:cs typeface="Calibri"/>
            </a:endParaRPr>
          </a:p>
          <a:p>
            <a:pPr>
              <a:spcBef>
                <a:spcPct val="20000"/>
              </a:spcBef>
            </a:pPr>
            <a:r>
              <a:rPr lang="en-US">
                <a:cs typeface="Calibri"/>
              </a:rPr>
              <a:t>2.</a:t>
            </a:r>
            <a:r>
              <a:rPr lang="en-US"/>
              <a:t>Wide Engineering Application</a:t>
            </a:r>
            <a:endParaRPr lang="zh-TW" altLang="en-US">
              <a:ea typeface="新細明體"/>
              <a:cs typeface="Calibri"/>
            </a:endParaRPr>
          </a:p>
          <a:p>
            <a:r>
              <a:rPr lang="en-US">
                <a:cs typeface="Calibri"/>
              </a:rPr>
              <a:t>3.</a:t>
            </a:r>
            <a:r>
              <a:rPr lang="en-US"/>
              <a:t>Because job shop scheduling has numerous variables and constraints.</a:t>
            </a:r>
            <a:endParaRPr lang="en">
              <a:cs typeface="Calibri"/>
            </a:endParaRPr>
          </a:p>
          <a:p>
            <a:r>
              <a:rPr lang="en-US">
                <a:cs typeface="Calibri"/>
              </a:rPr>
              <a:t>4.</a:t>
            </a:r>
            <a:r>
              <a:rPr lang="en-US"/>
              <a:t>Delays in one part of the production process can have a knock-on effect, causing disruptions downstream.</a:t>
            </a:r>
            <a:endParaRPr lang="en-US">
              <a:cs typeface="Calibri"/>
            </a:endParaRPr>
          </a:p>
          <a:p>
            <a:r>
              <a:rPr lang="en-US">
                <a:cs typeface="Calibri"/>
              </a:rPr>
              <a:t>5.</a:t>
            </a:r>
            <a:r>
              <a:rPr lang="en-US"/>
              <a:t>By optimizing the use of machinery and reducing idle times, energy consumption can be minimized, thereby lessening environmental impact.</a:t>
            </a:r>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3</a:t>
            </a:fld>
            <a:endParaRPr lang="zh-TW" altLang="en-US"/>
          </a:p>
        </p:txBody>
      </p:sp>
    </p:spTree>
    <p:extLst>
      <p:ext uri="{BB962C8B-B14F-4D97-AF65-F5344CB8AC3E}">
        <p14:creationId xmlns:p14="http://schemas.microsoft.com/office/powerpoint/2010/main" val="2389479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77500" lnSpcReduction="20000"/>
          </a:bodyPr>
          <a:lstStyle/>
          <a:p>
            <a:r>
              <a:rPr lang="zh-TW">
                <a:ea typeface="新細明體"/>
              </a:rPr>
              <a:t>In industrial manufacturing, production scheduling holds significant importance. </a:t>
            </a:r>
            <a:endParaRPr lang="zh-TW" altLang="en-US">
              <a:ea typeface="新細明體"/>
            </a:endParaRPr>
          </a:p>
          <a:p>
            <a:r>
              <a:rPr lang="zh-TW">
                <a:ea typeface="新細明體"/>
              </a:rPr>
              <a:t>Today, there are higher demands for such tasks (like job shop scheduling), and scheduling systems need to be capable of handling various variables in production requirements, </a:t>
            </a:r>
            <a:endParaRPr lang="zh-TW" altLang="en-US">
              <a:ea typeface="新細明體"/>
            </a:endParaRPr>
          </a:p>
          <a:p>
            <a:r>
              <a:rPr lang="zh-TW">
                <a:ea typeface="新細明體"/>
              </a:rPr>
              <a:t>such as production demands, processing times, and available machinery. Achieving efficient planning results in a short time for large-scale job shop scheduling is quite challenging.</a:t>
            </a:r>
            <a:endParaRPr lang="zh-TW"/>
          </a:p>
          <a:p>
            <a:r>
              <a:rPr lang="zh-TW">
                <a:ea typeface="新細明體"/>
              </a:rPr>
              <a:t>在工業製造上，生產排程有相當重要的地位，現今針對該任務</a:t>
            </a:r>
            <a:r>
              <a:rPr lang="en-US" altLang="zh-TW">
                <a:ea typeface="新細明體"/>
              </a:rPr>
              <a:t>(</a:t>
            </a:r>
            <a:r>
              <a:rPr lang="zh-TW">
                <a:ea typeface="新細明體"/>
              </a:rPr>
              <a:t>如 </a:t>
            </a:r>
            <a:r>
              <a:rPr lang="en-US" altLang="zh-TW">
                <a:ea typeface="新細明體"/>
              </a:rPr>
              <a:t>job shop)</a:t>
            </a:r>
            <a:r>
              <a:rPr lang="zh-TW">
                <a:ea typeface="新細明體"/>
              </a:rPr>
              <a:t>有更高的要求，</a:t>
            </a:r>
            <a:r>
              <a:rPr lang="en-US" altLang="zh-TW">
                <a:ea typeface="新細明體"/>
              </a:rPr>
              <a:t>scheduling </a:t>
            </a:r>
            <a:r>
              <a:rPr lang="zh-TW">
                <a:ea typeface="新細明體"/>
              </a:rPr>
              <a:t>系統需要能應對生產需求中的各種變數，如生產要求、加工時間與可用機台等各種變化，在大規模</a:t>
            </a:r>
            <a:r>
              <a:rPr lang="en-US" altLang="zh-TW">
                <a:ea typeface="新細明體"/>
              </a:rPr>
              <a:t>job shop</a:t>
            </a:r>
            <a:r>
              <a:rPr lang="zh-TW">
                <a:ea typeface="新細明體"/>
              </a:rPr>
              <a:t> </a:t>
            </a:r>
            <a:r>
              <a:rPr lang="en-US" altLang="zh-TW">
                <a:ea typeface="新細明體"/>
              </a:rPr>
              <a:t>scheduling</a:t>
            </a:r>
            <a:r>
              <a:rPr lang="zh-TW">
                <a:ea typeface="新細明體"/>
              </a:rPr>
              <a:t>中在短時間獲得高效率的規劃結果是相當具有挑戰性的。</a:t>
            </a:r>
            <a:endParaRPr lang="en-US" altLang="zh-TW">
              <a:ea typeface="新細明體"/>
              <a:cs typeface="Calibri"/>
            </a:endParaRPr>
          </a:p>
          <a:p>
            <a:r>
              <a:rPr lang="zh-TW" altLang="zh-TW"/>
              <a:t>First, traditional rules of thumb and manual calculations are not considered practical for large-scale production scheduling.</a:t>
            </a:r>
          </a:p>
          <a:p>
            <a:r>
              <a:rPr lang="zh-TW" altLang="zh-TW">
                <a:ea typeface="新細明體"/>
              </a:rPr>
              <a:t>The literature mentions that certain methods, such as Simulated Annealing (SA) and Genetic Algorithms (GA), are more commonly used. </a:t>
            </a:r>
            <a:endParaRPr lang="zh-TW" altLang="en-US">
              <a:ea typeface="新細明體"/>
            </a:endParaRPr>
          </a:p>
          <a:p>
            <a:r>
              <a:rPr lang="zh-TW" altLang="zh-TW">
                <a:ea typeface="新細明體"/>
              </a:rPr>
              <a:t>Indeed, these methods can provide excellent solutions, but they need to be redesigned when the problem structure changes. </a:t>
            </a:r>
            <a:endParaRPr lang="zh-TW" altLang="en-US">
              <a:ea typeface="新細明體"/>
            </a:endParaRPr>
          </a:p>
          <a:p>
            <a:r>
              <a:rPr lang="zh-TW" altLang="zh-TW">
                <a:ea typeface="新細明體"/>
              </a:rPr>
              <a:t>There is also a significant variance in performance and the different objectives of the problem.</a:t>
            </a:r>
            <a:endParaRPr lang="zh-TW" altLang="zh-TW"/>
          </a:p>
          <a:p>
            <a:r>
              <a:rPr lang="en-US" altLang="zh-TW">
                <a:ea typeface="新細明體"/>
              </a:rPr>
              <a:t>Neural</a:t>
            </a:r>
            <a:r>
              <a:rPr lang="zh-TW" altLang="en-US">
                <a:ea typeface="新細明體"/>
              </a:rPr>
              <a:t> </a:t>
            </a:r>
            <a:r>
              <a:rPr lang="en-US" altLang="zh-TW">
                <a:ea typeface="新細明體"/>
              </a:rPr>
              <a:t>Networks</a:t>
            </a:r>
            <a:r>
              <a:rPr lang="zh-TW" altLang="en-US">
                <a:ea typeface="新細明體"/>
              </a:rPr>
              <a:t> </a:t>
            </a:r>
            <a:r>
              <a:rPr lang="en-US" altLang="zh-TW">
                <a:ea typeface="新細明體"/>
              </a:rPr>
              <a:t>(NN)</a:t>
            </a:r>
            <a:r>
              <a:rPr lang="zh-TW" altLang="en-US">
                <a:ea typeface="新細明體"/>
              </a:rPr>
              <a:t> </a:t>
            </a:r>
            <a:r>
              <a:rPr lang="en-US" altLang="zh-TW">
                <a:ea typeface="新細明體"/>
              </a:rPr>
              <a:t>use</a:t>
            </a:r>
            <a:r>
              <a:rPr lang="zh-TW" altLang="en-US">
                <a:ea typeface="新細明體"/>
              </a:rPr>
              <a:t> </a:t>
            </a:r>
            <a:r>
              <a:rPr lang="en-US" altLang="zh-TW">
                <a:ea typeface="新細明體"/>
              </a:rPr>
              <a:t>neural</a:t>
            </a:r>
            <a:r>
              <a:rPr lang="zh-TW" altLang="en-US">
                <a:ea typeface="新細明體"/>
              </a:rPr>
              <a:t> </a:t>
            </a:r>
            <a:r>
              <a:rPr lang="en-US" altLang="zh-TW">
                <a:ea typeface="新細明體"/>
              </a:rPr>
              <a:t>networks</a:t>
            </a:r>
            <a:r>
              <a:rPr lang="zh-TW" altLang="en-US">
                <a:ea typeface="新細明體"/>
              </a:rPr>
              <a:t> </a:t>
            </a:r>
            <a:r>
              <a:rPr lang="en-US" altLang="zh-TW">
                <a:ea typeface="新細明體"/>
              </a:rPr>
              <a:t>for</a:t>
            </a:r>
            <a:r>
              <a:rPr lang="zh-TW" altLang="en-US">
                <a:ea typeface="新細明體"/>
              </a:rPr>
              <a:t> </a:t>
            </a:r>
            <a:r>
              <a:rPr lang="en-US" altLang="zh-TW">
                <a:ea typeface="新細明體"/>
              </a:rPr>
              <a:t>decision-making,</a:t>
            </a:r>
            <a:r>
              <a:rPr lang="zh-TW" altLang="en-US">
                <a:ea typeface="新細明體"/>
              </a:rPr>
              <a:t> </a:t>
            </a:r>
            <a:r>
              <a:rPr lang="en-US" altLang="zh-TW">
                <a:ea typeface="新細明體"/>
              </a:rPr>
              <a:t>which</a:t>
            </a:r>
            <a:r>
              <a:rPr lang="zh-TW" altLang="en-US">
                <a:ea typeface="新細明體"/>
              </a:rPr>
              <a:t> </a:t>
            </a:r>
            <a:r>
              <a:rPr lang="en-US" altLang="zh-TW">
                <a:ea typeface="新細明體"/>
              </a:rPr>
              <a:t>can</a:t>
            </a:r>
            <a:r>
              <a:rPr lang="zh-TW" altLang="en-US">
                <a:ea typeface="新細明體"/>
              </a:rPr>
              <a:t> </a:t>
            </a:r>
            <a:r>
              <a:rPr lang="en-US" altLang="zh-TW">
                <a:ea typeface="新細明體"/>
              </a:rPr>
              <a:t>address</a:t>
            </a:r>
            <a:r>
              <a:rPr lang="zh-TW" altLang="en-US">
                <a:ea typeface="新細明體"/>
              </a:rPr>
              <a:t> </a:t>
            </a:r>
            <a:r>
              <a:rPr lang="en-US" altLang="zh-TW">
                <a:ea typeface="新細明體"/>
              </a:rPr>
              <a:t>the</a:t>
            </a:r>
            <a:r>
              <a:rPr lang="zh-TW" altLang="en-US">
                <a:ea typeface="新細明體"/>
              </a:rPr>
              <a:t> </a:t>
            </a:r>
            <a:r>
              <a:rPr lang="en-US" altLang="zh-TW">
                <a:ea typeface="新細明體"/>
              </a:rPr>
              <a:t>issues</a:t>
            </a:r>
            <a:r>
              <a:rPr lang="zh-TW" altLang="en-US">
                <a:ea typeface="新細明體"/>
              </a:rPr>
              <a:t> </a:t>
            </a:r>
            <a:r>
              <a:rPr lang="en-US" altLang="zh-TW">
                <a:ea typeface="新細明體"/>
              </a:rPr>
              <a:t>encountered</a:t>
            </a:r>
            <a:r>
              <a:rPr lang="zh-TW" altLang="en-US">
                <a:ea typeface="新細明體"/>
              </a:rPr>
              <a:t> </a:t>
            </a:r>
            <a:r>
              <a:rPr lang="en-US" altLang="zh-TW">
                <a:ea typeface="新細明體"/>
              </a:rPr>
              <a:t>by</a:t>
            </a:r>
            <a:r>
              <a:rPr lang="zh-TW" altLang="en-US">
                <a:ea typeface="新細明體"/>
              </a:rPr>
              <a:t> </a:t>
            </a:r>
            <a:r>
              <a:rPr lang="en-US" altLang="zh-TW">
                <a:ea typeface="新細明體"/>
              </a:rPr>
              <a:t>the</a:t>
            </a:r>
            <a:r>
              <a:rPr lang="zh-TW" altLang="en-US">
                <a:ea typeface="新細明體"/>
              </a:rPr>
              <a:t> </a:t>
            </a:r>
            <a:r>
              <a:rPr lang="en-US" altLang="zh-TW">
                <a:ea typeface="新細明體"/>
              </a:rPr>
              <a:t>former</a:t>
            </a:r>
            <a:r>
              <a:rPr lang="zh-TW" altLang="en-US">
                <a:ea typeface="新細明體"/>
              </a:rPr>
              <a:t> </a:t>
            </a:r>
            <a:r>
              <a:rPr lang="en-US" altLang="zh-TW">
                <a:ea typeface="新細明體"/>
              </a:rPr>
              <a:t>methods.</a:t>
            </a:r>
            <a:r>
              <a:rPr lang="zh-TW" altLang="en-US">
                <a:ea typeface="新細明體"/>
              </a:rPr>
              <a:t> </a:t>
            </a:r>
            <a:r>
              <a:rPr lang="en-US" altLang="zh-TW">
                <a:ea typeface="新細明體"/>
              </a:rPr>
              <a:t>However,</a:t>
            </a:r>
            <a:r>
              <a:rPr lang="zh-TW" altLang="en-US">
                <a:ea typeface="新細明體"/>
              </a:rPr>
              <a:t> </a:t>
            </a:r>
          </a:p>
          <a:p>
            <a:r>
              <a:rPr lang="en-US" altLang="zh-TW">
                <a:ea typeface="新細明體"/>
              </a:rPr>
              <a:t>they</a:t>
            </a:r>
            <a:r>
              <a:rPr lang="zh-TW" altLang="en-US">
                <a:ea typeface="新細明體"/>
              </a:rPr>
              <a:t> </a:t>
            </a:r>
            <a:r>
              <a:rPr lang="en-US" altLang="zh-TW">
                <a:ea typeface="新細明體"/>
              </a:rPr>
              <a:t>are</a:t>
            </a:r>
            <a:r>
              <a:rPr lang="zh-TW" altLang="en-US">
                <a:ea typeface="新細明體"/>
              </a:rPr>
              <a:t> </a:t>
            </a:r>
            <a:r>
              <a:rPr lang="en-US" altLang="zh-TW">
                <a:ea typeface="新細明體"/>
              </a:rPr>
              <a:t>limited</a:t>
            </a:r>
            <a:r>
              <a:rPr lang="zh-TW" altLang="en-US">
                <a:ea typeface="新細明體"/>
              </a:rPr>
              <a:t> </a:t>
            </a:r>
            <a:r>
              <a:rPr lang="en-US" altLang="zh-TW">
                <a:ea typeface="新細明體"/>
              </a:rPr>
              <a:t>by</a:t>
            </a:r>
            <a:r>
              <a:rPr lang="zh-TW" altLang="en-US">
                <a:ea typeface="新細明體"/>
              </a:rPr>
              <a:t> </a:t>
            </a:r>
            <a:r>
              <a:rPr lang="en-US" altLang="zh-TW">
                <a:ea typeface="新細明體"/>
              </a:rPr>
              <a:t>the</a:t>
            </a:r>
            <a:r>
              <a:rPr lang="zh-TW" altLang="en-US">
                <a:ea typeface="新細明體"/>
              </a:rPr>
              <a:t> </a:t>
            </a:r>
            <a:r>
              <a:rPr lang="en-US" altLang="zh-TW">
                <a:ea typeface="新細明體"/>
              </a:rPr>
              <a:t>size</a:t>
            </a:r>
            <a:r>
              <a:rPr lang="zh-TW" altLang="en-US">
                <a:ea typeface="新細明體"/>
              </a:rPr>
              <a:t> </a:t>
            </a:r>
            <a:r>
              <a:rPr lang="en-US" altLang="zh-TW">
                <a:ea typeface="新細明體"/>
              </a:rPr>
              <a:t>of</a:t>
            </a:r>
            <a:r>
              <a:rPr lang="zh-TW" altLang="en-US">
                <a:ea typeface="新細明體"/>
              </a:rPr>
              <a:t> </a:t>
            </a:r>
            <a:r>
              <a:rPr lang="en-US" altLang="zh-TW">
                <a:ea typeface="新細明體"/>
              </a:rPr>
              <a:t>the</a:t>
            </a:r>
            <a:r>
              <a:rPr lang="zh-TW" altLang="en-US">
                <a:ea typeface="新細明體"/>
              </a:rPr>
              <a:t> </a:t>
            </a:r>
            <a:r>
              <a:rPr lang="en-US" altLang="zh-TW">
                <a:ea typeface="新細明體"/>
              </a:rPr>
              <a:t>dataset</a:t>
            </a:r>
            <a:r>
              <a:rPr lang="zh-TW" altLang="en-US">
                <a:ea typeface="新細明體"/>
              </a:rPr>
              <a:t> </a:t>
            </a:r>
            <a:r>
              <a:rPr lang="en-US" altLang="zh-TW">
                <a:ea typeface="新細明體"/>
              </a:rPr>
              <a:t>and</a:t>
            </a:r>
            <a:r>
              <a:rPr lang="zh-TW" altLang="en-US">
                <a:ea typeface="新細明體"/>
              </a:rPr>
              <a:t> </a:t>
            </a:r>
            <a:r>
              <a:rPr lang="en-US" altLang="zh-TW">
                <a:ea typeface="新細明體"/>
              </a:rPr>
              <a:t>are</a:t>
            </a:r>
            <a:r>
              <a:rPr lang="zh-TW" altLang="en-US">
                <a:ea typeface="新細明體"/>
              </a:rPr>
              <a:t> </a:t>
            </a:r>
            <a:r>
              <a:rPr lang="en-US" altLang="zh-TW">
                <a:ea typeface="新細明體"/>
              </a:rPr>
              <a:t>more</a:t>
            </a:r>
            <a:r>
              <a:rPr lang="zh-TW" altLang="en-US">
                <a:ea typeface="新細明體"/>
              </a:rPr>
              <a:t> </a:t>
            </a:r>
            <a:r>
              <a:rPr lang="en-US" altLang="zh-TW">
                <a:ea typeface="新細明體"/>
              </a:rPr>
              <a:t>suitable</a:t>
            </a:r>
            <a:r>
              <a:rPr lang="zh-TW" altLang="en-US">
                <a:ea typeface="新細明體"/>
              </a:rPr>
              <a:t> </a:t>
            </a:r>
            <a:r>
              <a:rPr lang="en-US" altLang="zh-TW">
                <a:ea typeface="新細明體"/>
              </a:rPr>
              <a:t>for</a:t>
            </a:r>
            <a:r>
              <a:rPr lang="zh-TW" altLang="en-US">
                <a:ea typeface="新細明體"/>
              </a:rPr>
              <a:t> </a:t>
            </a:r>
            <a:r>
              <a:rPr lang="en-US" altLang="zh-TW">
                <a:ea typeface="新細明體"/>
              </a:rPr>
              <a:t>small-scale</a:t>
            </a:r>
            <a:r>
              <a:rPr lang="zh-TW" altLang="en-US">
                <a:ea typeface="新細明體"/>
              </a:rPr>
              <a:t> </a:t>
            </a:r>
            <a:r>
              <a:rPr lang="en-US" altLang="zh-TW">
                <a:ea typeface="新細明體"/>
              </a:rPr>
              <a:t>problems,</a:t>
            </a:r>
            <a:r>
              <a:rPr lang="zh-TW" altLang="en-US">
                <a:ea typeface="新細明體"/>
              </a:rPr>
              <a:t> </a:t>
            </a:r>
            <a:r>
              <a:rPr lang="en-US" altLang="zh-TW">
                <a:ea typeface="新細明體"/>
              </a:rPr>
              <a:t>making</a:t>
            </a:r>
            <a:r>
              <a:rPr lang="zh-TW" altLang="en-US">
                <a:ea typeface="新細明體"/>
              </a:rPr>
              <a:t> </a:t>
            </a:r>
            <a:r>
              <a:rPr lang="en-US" altLang="zh-TW">
                <a:ea typeface="新細明體"/>
              </a:rPr>
              <a:t>them</a:t>
            </a:r>
            <a:r>
              <a:rPr lang="zh-TW" altLang="en-US">
                <a:ea typeface="新細明體"/>
              </a:rPr>
              <a:t> </a:t>
            </a:r>
            <a:r>
              <a:rPr lang="en-US" altLang="zh-TW">
                <a:ea typeface="新細明體"/>
              </a:rPr>
              <a:t>less</a:t>
            </a:r>
            <a:r>
              <a:rPr lang="zh-TW" altLang="en-US">
                <a:ea typeface="新細明體"/>
              </a:rPr>
              <a:t> </a:t>
            </a:r>
            <a:r>
              <a:rPr lang="en-US" altLang="zh-TW">
                <a:ea typeface="新細明體"/>
              </a:rPr>
              <a:t>than</a:t>
            </a:r>
            <a:r>
              <a:rPr lang="zh-TW" altLang="en-US">
                <a:ea typeface="新細明體"/>
              </a:rPr>
              <a:t> </a:t>
            </a:r>
            <a:r>
              <a:rPr lang="en-US" altLang="zh-TW">
                <a:ea typeface="新細明體"/>
              </a:rPr>
              <a:t>ideal</a:t>
            </a:r>
            <a:r>
              <a:rPr lang="zh-TW" altLang="en-US">
                <a:ea typeface="新細明體"/>
              </a:rPr>
              <a:t> </a:t>
            </a:r>
            <a:r>
              <a:rPr lang="en-US" altLang="zh-TW">
                <a:ea typeface="新細明體"/>
              </a:rPr>
              <a:t>for</a:t>
            </a:r>
            <a:r>
              <a:rPr lang="zh-TW" altLang="en-US">
                <a:ea typeface="新細明體"/>
              </a:rPr>
              <a:t> </a:t>
            </a:r>
            <a:r>
              <a:rPr lang="en-US" altLang="zh-TW">
                <a:ea typeface="新細明體"/>
              </a:rPr>
              <a:t>actual</a:t>
            </a:r>
            <a:r>
              <a:rPr lang="zh-TW" altLang="en-US">
                <a:ea typeface="新細明體"/>
              </a:rPr>
              <a:t> </a:t>
            </a:r>
            <a:r>
              <a:rPr lang="en-US" altLang="zh-TW">
                <a:ea typeface="新細明體"/>
              </a:rPr>
              <a:t>scheduling</a:t>
            </a:r>
            <a:r>
              <a:rPr lang="zh-TW" altLang="en-US">
                <a:ea typeface="新細明體"/>
              </a:rPr>
              <a:t> </a:t>
            </a:r>
            <a:r>
              <a:rPr lang="en-US" altLang="zh-TW">
                <a:ea typeface="新細明體"/>
              </a:rPr>
              <a:t>challenges.</a:t>
            </a:r>
            <a:endParaRPr lang="zh-TW" altLang="en-US">
              <a:ea typeface="新細明體"/>
              <a:cs typeface="Calibri"/>
            </a:endParaRPr>
          </a:p>
          <a:p>
            <a:r>
              <a:rPr lang="en-US" altLang="zh-TW">
                <a:ea typeface="新細明體"/>
              </a:rPr>
              <a:t>Reinforcement</a:t>
            </a:r>
            <a:r>
              <a:rPr lang="zh-TW" altLang="en-US">
                <a:ea typeface="新細明體"/>
              </a:rPr>
              <a:t> </a:t>
            </a:r>
            <a:r>
              <a:rPr lang="en-US" altLang="zh-TW">
                <a:ea typeface="新細明體"/>
              </a:rPr>
              <a:t>Learning</a:t>
            </a:r>
            <a:r>
              <a:rPr lang="zh-TW" altLang="en-US">
                <a:ea typeface="新細明體"/>
              </a:rPr>
              <a:t> </a:t>
            </a:r>
            <a:r>
              <a:rPr lang="en-US" altLang="zh-TW">
                <a:ea typeface="新細明體"/>
              </a:rPr>
              <a:t>(RL)</a:t>
            </a:r>
            <a:r>
              <a:rPr lang="zh-TW" altLang="en-US">
                <a:ea typeface="新細明體"/>
              </a:rPr>
              <a:t> </a:t>
            </a:r>
            <a:r>
              <a:rPr lang="en-US" altLang="zh-TW">
                <a:ea typeface="新細明體"/>
              </a:rPr>
              <a:t>is</a:t>
            </a:r>
            <a:r>
              <a:rPr lang="zh-TW" altLang="en-US">
                <a:ea typeface="新細明體"/>
              </a:rPr>
              <a:t> </a:t>
            </a:r>
            <a:r>
              <a:rPr lang="en-US" altLang="zh-TW">
                <a:ea typeface="新細明體"/>
              </a:rPr>
              <a:t>a</a:t>
            </a:r>
            <a:r>
              <a:rPr lang="zh-TW" altLang="en-US">
                <a:ea typeface="新細明體"/>
              </a:rPr>
              <a:t> </a:t>
            </a:r>
            <a:r>
              <a:rPr lang="en-US" altLang="zh-TW">
                <a:ea typeface="新細明體"/>
              </a:rPr>
              <a:t>type</a:t>
            </a:r>
            <a:r>
              <a:rPr lang="zh-TW" altLang="en-US">
                <a:ea typeface="新細明體"/>
              </a:rPr>
              <a:t> </a:t>
            </a:r>
            <a:r>
              <a:rPr lang="en-US" altLang="zh-TW">
                <a:ea typeface="新細明體"/>
              </a:rPr>
              <a:t>of</a:t>
            </a:r>
            <a:r>
              <a:rPr lang="zh-TW" altLang="en-US">
                <a:ea typeface="新細明體"/>
              </a:rPr>
              <a:t> </a:t>
            </a:r>
            <a:r>
              <a:rPr lang="en-US" altLang="zh-TW">
                <a:ea typeface="新細明體"/>
              </a:rPr>
              <a:t>learning</a:t>
            </a:r>
            <a:r>
              <a:rPr lang="zh-TW" altLang="en-US">
                <a:ea typeface="新細明體"/>
              </a:rPr>
              <a:t> </a:t>
            </a:r>
            <a:r>
              <a:rPr lang="en-US" altLang="zh-TW">
                <a:ea typeface="新細明體"/>
              </a:rPr>
              <a:t>algorithm</a:t>
            </a:r>
            <a:r>
              <a:rPr lang="zh-TW" altLang="en-US">
                <a:ea typeface="新細明體"/>
              </a:rPr>
              <a:t> </a:t>
            </a:r>
            <a:r>
              <a:rPr lang="en-US" altLang="zh-TW">
                <a:ea typeface="新細明體"/>
              </a:rPr>
              <a:t>that</a:t>
            </a:r>
            <a:r>
              <a:rPr lang="zh-TW" altLang="en-US">
                <a:ea typeface="新細明體"/>
              </a:rPr>
              <a:t> </a:t>
            </a:r>
            <a:r>
              <a:rPr lang="en-US" altLang="zh-TW">
                <a:ea typeface="新細明體"/>
              </a:rPr>
              <a:t>considers</a:t>
            </a:r>
            <a:r>
              <a:rPr lang="zh-TW" altLang="en-US">
                <a:ea typeface="新細明體"/>
              </a:rPr>
              <a:t> </a:t>
            </a:r>
            <a:r>
              <a:rPr lang="en-US" altLang="zh-TW">
                <a:ea typeface="新細明體"/>
              </a:rPr>
              <a:t>long-term</a:t>
            </a:r>
            <a:r>
              <a:rPr lang="zh-TW" altLang="en-US">
                <a:ea typeface="新細明體"/>
              </a:rPr>
              <a:t> </a:t>
            </a:r>
            <a:r>
              <a:rPr lang="en-US" altLang="zh-TW">
                <a:ea typeface="新細明體"/>
              </a:rPr>
              <a:t>goals,</a:t>
            </a:r>
            <a:r>
              <a:rPr lang="zh-TW" altLang="en-US">
                <a:ea typeface="新細明體"/>
              </a:rPr>
              <a:t> </a:t>
            </a:r>
            <a:r>
              <a:rPr lang="en-US" altLang="zh-TW">
                <a:ea typeface="新細明體"/>
              </a:rPr>
              <a:t>taking</a:t>
            </a:r>
            <a:r>
              <a:rPr lang="zh-TW" altLang="en-US">
                <a:ea typeface="新細明體"/>
              </a:rPr>
              <a:t> </a:t>
            </a:r>
            <a:r>
              <a:rPr lang="en-US" altLang="zh-TW">
                <a:ea typeface="新細明體"/>
              </a:rPr>
              <a:t>into</a:t>
            </a:r>
            <a:r>
              <a:rPr lang="zh-TW" altLang="en-US">
                <a:ea typeface="新細明體"/>
              </a:rPr>
              <a:t> </a:t>
            </a:r>
            <a:r>
              <a:rPr lang="en-US" altLang="zh-TW">
                <a:ea typeface="新細明體"/>
              </a:rPr>
              <a:t>account</a:t>
            </a:r>
            <a:r>
              <a:rPr lang="zh-TW" altLang="en-US">
                <a:ea typeface="新細明體"/>
              </a:rPr>
              <a:t> </a:t>
            </a:r>
            <a:r>
              <a:rPr lang="en-US" altLang="zh-TW">
                <a:ea typeface="新細明體"/>
              </a:rPr>
              <a:t>the</a:t>
            </a:r>
            <a:r>
              <a:rPr lang="zh-TW" altLang="en-US">
                <a:ea typeface="新細明體"/>
              </a:rPr>
              <a:t> </a:t>
            </a:r>
            <a:r>
              <a:rPr lang="en-US" altLang="zh-TW">
                <a:ea typeface="新細明體"/>
              </a:rPr>
              <a:t>relationship</a:t>
            </a:r>
            <a:r>
              <a:rPr lang="zh-TW" altLang="en-US">
                <a:ea typeface="新細明體"/>
              </a:rPr>
              <a:t> </a:t>
            </a:r>
            <a:r>
              <a:rPr lang="en-US" altLang="zh-TW">
                <a:ea typeface="新細明體"/>
              </a:rPr>
              <a:t>between</a:t>
            </a:r>
            <a:r>
              <a:rPr lang="zh-TW" altLang="en-US">
                <a:ea typeface="新細明體"/>
              </a:rPr>
              <a:t> </a:t>
            </a:r>
            <a:r>
              <a:rPr lang="en-US" altLang="zh-TW">
                <a:ea typeface="新細明體"/>
              </a:rPr>
              <a:t>states</a:t>
            </a:r>
            <a:r>
              <a:rPr lang="zh-TW" altLang="en-US">
                <a:ea typeface="新細明體"/>
              </a:rPr>
              <a:t> </a:t>
            </a:r>
            <a:r>
              <a:rPr lang="en-US" altLang="zh-TW">
                <a:ea typeface="新細明體"/>
              </a:rPr>
              <a:t>and</a:t>
            </a:r>
            <a:r>
              <a:rPr lang="zh-TW" altLang="en-US">
                <a:ea typeface="新細明體"/>
              </a:rPr>
              <a:t> </a:t>
            </a:r>
            <a:r>
              <a:rPr lang="en-US" altLang="zh-TW">
                <a:ea typeface="新細明體"/>
              </a:rPr>
              <a:t>actions,</a:t>
            </a:r>
            <a:r>
              <a:rPr lang="zh-TW" altLang="en-US">
                <a:ea typeface="新細明體"/>
              </a:rPr>
              <a:t> </a:t>
            </a:r>
          </a:p>
          <a:p>
            <a:r>
              <a:rPr lang="en-US" altLang="zh-TW">
                <a:ea typeface="新細明體"/>
              </a:rPr>
              <a:t>and</a:t>
            </a:r>
            <a:r>
              <a:rPr lang="zh-TW" altLang="en-US">
                <a:ea typeface="新細明體"/>
              </a:rPr>
              <a:t> </a:t>
            </a:r>
            <a:r>
              <a:rPr lang="en-US" altLang="zh-TW">
                <a:ea typeface="新細明體"/>
              </a:rPr>
              <a:t>has</a:t>
            </a:r>
            <a:r>
              <a:rPr lang="zh-TW" altLang="en-US">
                <a:ea typeface="新細明體"/>
              </a:rPr>
              <a:t> </a:t>
            </a:r>
            <a:r>
              <a:rPr lang="en-US" altLang="zh-TW">
                <a:ea typeface="新細明體"/>
              </a:rPr>
              <a:t>a</a:t>
            </a:r>
            <a:r>
              <a:rPr lang="zh-TW" altLang="en-US">
                <a:ea typeface="新細明體"/>
              </a:rPr>
              <a:t> </a:t>
            </a:r>
            <a:r>
              <a:rPr lang="en-US" altLang="zh-TW">
                <a:ea typeface="新細明體"/>
              </a:rPr>
              <a:t>learning-based</a:t>
            </a:r>
            <a:r>
              <a:rPr lang="zh-TW" altLang="en-US">
                <a:ea typeface="新細明體"/>
              </a:rPr>
              <a:t> </a:t>
            </a:r>
            <a:r>
              <a:rPr lang="en-US" altLang="zh-TW">
                <a:ea typeface="新細明體"/>
              </a:rPr>
              <a:t>mathematical</a:t>
            </a:r>
            <a:r>
              <a:rPr lang="zh-TW" altLang="en-US">
                <a:ea typeface="新細明體"/>
              </a:rPr>
              <a:t> </a:t>
            </a:r>
            <a:r>
              <a:rPr lang="en-US" altLang="zh-TW">
                <a:ea typeface="新細明體"/>
              </a:rPr>
              <a:t>model.</a:t>
            </a:r>
            <a:r>
              <a:rPr lang="zh-TW" altLang="en-US">
                <a:ea typeface="新細明體"/>
              </a:rPr>
              <a:t> </a:t>
            </a:r>
            <a:r>
              <a:rPr lang="en-US" altLang="zh-TW">
                <a:ea typeface="新細明體"/>
              </a:rPr>
              <a:t>Compared</a:t>
            </a:r>
            <a:r>
              <a:rPr lang="zh-TW" altLang="en-US">
                <a:ea typeface="新細明體"/>
              </a:rPr>
              <a:t> </a:t>
            </a:r>
            <a:r>
              <a:rPr lang="en-US" altLang="zh-TW">
                <a:ea typeface="新細明體"/>
              </a:rPr>
              <a:t>to</a:t>
            </a:r>
            <a:r>
              <a:rPr lang="zh-TW" altLang="en-US">
                <a:ea typeface="新細明體"/>
              </a:rPr>
              <a:t> </a:t>
            </a:r>
            <a:r>
              <a:rPr lang="en-US" altLang="zh-TW">
                <a:ea typeface="新細明體"/>
              </a:rPr>
              <a:t>the</a:t>
            </a:r>
            <a:r>
              <a:rPr lang="zh-TW" altLang="en-US">
                <a:ea typeface="新細明體"/>
              </a:rPr>
              <a:t> </a:t>
            </a:r>
            <a:r>
              <a:rPr lang="en-US" altLang="zh-TW">
                <a:ea typeface="新細明體"/>
              </a:rPr>
              <a:t>previous</a:t>
            </a:r>
            <a:r>
              <a:rPr lang="zh-TW" altLang="en-US">
                <a:ea typeface="新細明體"/>
              </a:rPr>
              <a:t> </a:t>
            </a:r>
            <a:r>
              <a:rPr lang="en-US" altLang="zh-TW">
                <a:ea typeface="新細明體"/>
              </a:rPr>
              <a:t>methods,</a:t>
            </a:r>
            <a:r>
              <a:rPr lang="zh-TW" altLang="en-US">
                <a:ea typeface="新細明體"/>
              </a:rPr>
              <a:t> </a:t>
            </a:r>
            <a:r>
              <a:rPr lang="en-US" altLang="zh-TW">
                <a:ea typeface="新細明體"/>
              </a:rPr>
              <a:t>it</a:t>
            </a:r>
            <a:r>
              <a:rPr lang="zh-TW" altLang="en-US">
                <a:ea typeface="新細明體"/>
              </a:rPr>
              <a:t> </a:t>
            </a:r>
            <a:r>
              <a:rPr lang="en-US" altLang="zh-TW">
                <a:ea typeface="新細明體"/>
              </a:rPr>
              <a:t>can</a:t>
            </a:r>
            <a:r>
              <a:rPr lang="zh-TW" altLang="en-US">
                <a:ea typeface="新細明體"/>
              </a:rPr>
              <a:t> </a:t>
            </a:r>
            <a:r>
              <a:rPr lang="en-US" altLang="zh-TW">
                <a:ea typeface="新細明體"/>
              </a:rPr>
              <a:t>be</a:t>
            </a:r>
            <a:r>
              <a:rPr lang="zh-TW" altLang="en-US">
                <a:ea typeface="新細明體"/>
              </a:rPr>
              <a:t> </a:t>
            </a:r>
            <a:r>
              <a:rPr lang="en-US" altLang="zh-TW">
                <a:ea typeface="新細明體"/>
              </a:rPr>
              <a:t>applied</a:t>
            </a:r>
            <a:r>
              <a:rPr lang="zh-TW" altLang="en-US">
                <a:ea typeface="新細明體"/>
              </a:rPr>
              <a:t> </a:t>
            </a:r>
            <a:r>
              <a:rPr lang="en-US" altLang="zh-TW">
                <a:ea typeface="新細明體"/>
              </a:rPr>
              <a:t>to</a:t>
            </a:r>
            <a:r>
              <a:rPr lang="zh-TW" altLang="en-US">
                <a:ea typeface="新細明體"/>
              </a:rPr>
              <a:t> </a:t>
            </a:r>
            <a:r>
              <a:rPr lang="en-US" altLang="zh-TW">
                <a:ea typeface="新細明體"/>
              </a:rPr>
              <a:t>various</a:t>
            </a:r>
            <a:r>
              <a:rPr lang="zh-TW" altLang="en-US">
                <a:ea typeface="新細明體"/>
              </a:rPr>
              <a:t> </a:t>
            </a:r>
            <a:r>
              <a:rPr lang="en-US" altLang="zh-TW">
                <a:ea typeface="新細明體"/>
              </a:rPr>
              <a:t>scheduling</a:t>
            </a:r>
            <a:r>
              <a:rPr lang="zh-TW" altLang="en-US">
                <a:ea typeface="新細明體"/>
              </a:rPr>
              <a:t> </a:t>
            </a:r>
            <a:r>
              <a:rPr lang="en-US" altLang="zh-TW">
                <a:ea typeface="新細明體"/>
              </a:rPr>
              <a:t>scenarios</a:t>
            </a:r>
            <a:r>
              <a:rPr lang="zh-TW" altLang="en-US">
                <a:ea typeface="新細明體"/>
              </a:rPr>
              <a:t> </a:t>
            </a:r>
            <a:r>
              <a:rPr lang="en-US" altLang="zh-TW">
                <a:ea typeface="新細明體"/>
              </a:rPr>
              <a:t>and</a:t>
            </a:r>
            <a:r>
              <a:rPr lang="zh-TW" altLang="en-US">
                <a:ea typeface="新細明體"/>
              </a:rPr>
              <a:t> </a:t>
            </a:r>
            <a:r>
              <a:rPr lang="en-US" altLang="zh-TW">
                <a:ea typeface="新細明體"/>
              </a:rPr>
              <a:t>respond</a:t>
            </a:r>
            <a:r>
              <a:rPr lang="zh-TW" altLang="en-US">
                <a:ea typeface="新細明體"/>
              </a:rPr>
              <a:t> </a:t>
            </a:r>
            <a:r>
              <a:rPr lang="en-US" altLang="zh-TW">
                <a:ea typeface="新細明體"/>
              </a:rPr>
              <a:t>quickly.</a:t>
            </a:r>
            <a:r>
              <a:rPr lang="zh-TW" altLang="en-US">
                <a:ea typeface="新細明體"/>
              </a:rPr>
              <a:t> </a:t>
            </a:r>
          </a:p>
          <a:p>
            <a:r>
              <a:rPr lang="en-US" altLang="zh-TW">
                <a:ea typeface="新細明體"/>
              </a:rPr>
              <a:t>According</a:t>
            </a:r>
            <a:r>
              <a:rPr lang="zh-TW" altLang="en-US">
                <a:ea typeface="新細明體"/>
              </a:rPr>
              <a:t> </a:t>
            </a:r>
            <a:r>
              <a:rPr lang="en-US" altLang="zh-TW">
                <a:ea typeface="新細明體"/>
              </a:rPr>
              <a:t>to</a:t>
            </a:r>
            <a:r>
              <a:rPr lang="zh-TW" altLang="en-US">
                <a:ea typeface="新細明體"/>
              </a:rPr>
              <a:t> </a:t>
            </a:r>
            <a:r>
              <a:rPr lang="en-US" altLang="zh-TW">
                <a:ea typeface="新細明體"/>
              </a:rPr>
              <a:t>the</a:t>
            </a:r>
            <a:r>
              <a:rPr lang="zh-TW" altLang="en-US">
                <a:ea typeface="新細明體"/>
              </a:rPr>
              <a:t> </a:t>
            </a:r>
            <a:r>
              <a:rPr lang="en-US" altLang="zh-TW">
                <a:ea typeface="新細明體"/>
              </a:rPr>
              <a:t>reference</a:t>
            </a:r>
            <a:r>
              <a:rPr lang="zh-TW" altLang="en-US">
                <a:ea typeface="新細明體"/>
              </a:rPr>
              <a:t> </a:t>
            </a:r>
            <a:r>
              <a:rPr lang="en-US" altLang="zh-TW">
                <a:ea typeface="新細明體"/>
              </a:rPr>
              <a:t>papers,</a:t>
            </a:r>
            <a:r>
              <a:rPr lang="zh-TW" altLang="en-US">
                <a:ea typeface="新細明體"/>
              </a:rPr>
              <a:t> </a:t>
            </a:r>
            <a:r>
              <a:rPr lang="en-US" altLang="zh-TW">
                <a:ea typeface="新細明體"/>
              </a:rPr>
              <a:t>achieving</a:t>
            </a:r>
            <a:r>
              <a:rPr lang="zh-TW" altLang="en-US">
                <a:ea typeface="新細明體"/>
              </a:rPr>
              <a:t> </a:t>
            </a:r>
            <a:r>
              <a:rPr lang="en-US" altLang="zh-TW">
                <a:ea typeface="新細明體"/>
              </a:rPr>
              <a:t>a</a:t>
            </a:r>
            <a:r>
              <a:rPr lang="zh-TW" altLang="en-US">
                <a:ea typeface="新細明體"/>
              </a:rPr>
              <a:t> </a:t>
            </a:r>
            <a:r>
              <a:rPr lang="en-US" altLang="zh-TW">
                <a:ea typeface="新細明體"/>
              </a:rPr>
              <a:t>fast,</a:t>
            </a:r>
            <a:r>
              <a:rPr lang="zh-TW" altLang="en-US">
                <a:ea typeface="新細明體"/>
              </a:rPr>
              <a:t> </a:t>
            </a:r>
            <a:r>
              <a:rPr lang="en-US" altLang="zh-TW">
                <a:ea typeface="新細明體"/>
              </a:rPr>
              <a:t>effective,</a:t>
            </a:r>
            <a:r>
              <a:rPr lang="zh-TW" altLang="en-US">
                <a:ea typeface="新細明體"/>
              </a:rPr>
              <a:t> </a:t>
            </a:r>
            <a:r>
              <a:rPr lang="en-US" altLang="zh-TW">
                <a:ea typeface="新細明體"/>
              </a:rPr>
              <a:t>and</a:t>
            </a:r>
            <a:r>
              <a:rPr lang="zh-TW" altLang="en-US">
                <a:ea typeface="新細明體"/>
              </a:rPr>
              <a:t> </a:t>
            </a:r>
            <a:r>
              <a:rPr lang="en-US" altLang="zh-TW">
                <a:ea typeface="新細明體"/>
              </a:rPr>
              <a:t>adaptable</a:t>
            </a:r>
            <a:r>
              <a:rPr lang="zh-TW" altLang="en-US">
                <a:ea typeface="新細明體"/>
              </a:rPr>
              <a:t> </a:t>
            </a:r>
            <a:r>
              <a:rPr lang="en-US" altLang="zh-TW">
                <a:ea typeface="新細明體"/>
              </a:rPr>
              <a:t>scheduling</a:t>
            </a:r>
            <a:r>
              <a:rPr lang="zh-TW" altLang="en-US">
                <a:ea typeface="新細明體"/>
              </a:rPr>
              <a:t> </a:t>
            </a:r>
            <a:r>
              <a:rPr lang="en-US" altLang="zh-TW">
                <a:ea typeface="新細明體"/>
              </a:rPr>
              <a:t>for</a:t>
            </a:r>
            <a:r>
              <a:rPr lang="zh-TW" altLang="en-US">
                <a:ea typeface="新細明體"/>
              </a:rPr>
              <a:t> </a:t>
            </a:r>
            <a:r>
              <a:rPr lang="en-US" altLang="zh-TW">
                <a:ea typeface="新細明體"/>
              </a:rPr>
              <a:t>various</a:t>
            </a:r>
            <a:r>
              <a:rPr lang="zh-TW" altLang="en-US">
                <a:ea typeface="新細明體"/>
              </a:rPr>
              <a:t> </a:t>
            </a:r>
            <a:r>
              <a:rPr lang="en-US" altLang="zh-TW">
                <a:ea typeface="新細明體"/>
              </a:rPr>
              <a:t>situations</a:t>
            </a:r>
            <a:r>
              <a:rPr lang="zh-TW" altLang="en-US">
                <a:ea typeface="新細明體"/>
              </a:rPr>
              <a:t> </a:t>
            </a:r>
            <a:r>
              <a:rPr lang="en-US" altLang="zh-TW">
                <a:ea typeface="新細明體"/>
              </a:rPr>
              <a:t>is</a:t>
            </a:r>
            <a:r>
              <a:rPr lang="zh-TW" altLang="en-US">
                <a:ea typeface="新細明體"/>
              </a:rPr>
              <a:t> </a:t>
            </a:r>
            <a:r>
              <a:rPr lang="en-US" altLang="zh-TW">
                <a:ea typeface="新細明體"/>
              </a:rPr>
              <a:t>also</a:t>
            </a:r>
            <a:r>
              <a:rPr lang="zh-TW" altLang="en-US">
                <a:ea typeface="新細明體"/>
              </a:rPr>
              <a:t> </a:t>
            </a:r>
            <a:r>
              <a:rPr lang="en-US" altLang="zh-TW">
                <a:ea typeface="新細明體"/>
              </a:rPr>
              <a:t>the</a:t>
            </a:r>
            <a:r>
              <a:rPr lang="zh-TW" altLang="en-US">
                <a:ea typeface="新細明體"/>
              </a:rPr>
              <a:t> </a:t>
            </a:r>
            <a:r>
              <a:rPr lang="en-US" altLang="zh-TW">
                <a:ea typeface="新細明體"/>
              </a:rPr>
              <a:t>goal</a:t>
            </a:r>
            <a:r>
              <a:rPr lang="zh-TW" altLang="en-US">
                <a:ea typeface="新細明體"/>
              </a:rPr>
              <a:t> </a:t>
            </a:r>
            <a:r>
              <a:rPr lang="en-US" altLang="zh-TW">
                <a:ea typeface="新細明體"/>
              </a:rPr>
              <a:t>this</a:t>
            </a:r>
            <a:r>
              <a:rPr lang="zh-TW" altLang="en-US">
                <a:ea typeface="新細明體"/>
              </a:rPr>
              <a:t> </a:t>
            </a:r>
            <a:r>
              <a:rPr lang="en-US" altLang="zh-TW">
                <a:ea typeface="新細明體"/>
              </a:rPr>
              <a:t>research</a:t>
            </a:r>
            <a:r>
              <a:rPr lang="zh-TW" altLang="en-US">
                <a:ea typeface="新細明體"/>
              </a:rPr>
              <a:t> </a:t>
            </a:r>
            <a:r>
              <a:rPr lang="en-US" altLang="zh-TW">
                <a:ea typeface="新細明體"/>
              </a:rPr>
              <a:t>intends</a:t>
            </a:r>
            <a:r>
              <a:rPr lang="zh-TW" altLang="en-US">
                <a:ea typeface="新細明體"/>
              </a:rPr>
              <a:t> </a:t>
            </a:r>
            <a:r>
              <a:rPr lang="en-US" altLang="zh-TW">
                <a:ea typeface="新細明體"/>
              </a:rPr>
              <a:t>to</a:t>
            </a:r>
            <a:r>
              <a:rPr lang="zh-TW" altLang="en-US">
                <a:ea typeface="新細明體"/>
              </a:rPr>
              <a:t> </a:t>
            </a:r>
            <a:r>
              <a:rPr lang="en-US" altLang="zh-TW">
                <a:ea typeface="新細明體"/>
              </a:rPr>
              <a:t>realize.</a:t>
            </a:r>
            <a:endParaRPr lang="zh-TW" altLang="en-US">
              <a:ea typeface="新細明體"/>
              <a:cs typeface="Calibri"/>
            </a:endParaRPr>
          </a:p>
          <a:p>
            <a:r>
              <a:rPr lang="zh-TW" altLang="en-US"/>
              <a:t>首先不考慮傳統經驗法則與人工計算，在大規模的生產排程下並不實際。</a:t>
            </a:r>
          </a:p>
          <a:p>
            <a:r>
              <a:rPr lang="zh-TW" altLang="zh-TW">
                <a:ea typeface="新細明體"/>
              </a:rPr>
              <a:t>文獻中提到</a:t>
            </a:r>
            <a:r>
              <a:rPr lang="en-US" altLang="zh-TW">
                <a:ea typeface="新細明體"/>
              </a:rPr>
              <a:t>(</a:t>
            </a:r>
            <a:r>
              <a:rPr lang="zh-TW" altLang="zh-TW">
                <a:ea typeface="新細明體"/>
              </a:rPr>
              <a:t>例如模擬退火法</a:t>
            </a:r>
            <a:r>
              <a:rPr lang="en-US" altLang="zh-TW">
                <a:ea typeface="新細明體"/>
              </a:rPr>
              <a:t>(SA)</a:t>
            </a:r>
            <a:r>
              <a:rPr lang="zh-TW" altLang="zh-TW">
                <a:ea typeface="新細明體"/>
              </a:rPr>
              <a:t>，基因演算法</a:t>
            </a:r>
            <a:r>
              <a:rPr lang="en-US" altLang="zh-TW">
                <a:ea typeface="新細明體"/>
              </a:rPr>
              <a:t>(GA))</a:t>
            </a:r>
            <a:r>
              <a:rPr lang="zh-TW" altLang="zh-TW">
                <a:ea typeface="新細明體"/>
              </a:rPr>
              <a:t>是比較常使用的方法，確實該方法可以提供優良的解決方案，但在問題結構發生變化時需要重新設計，</a:t>
            </a:r>
            <a:endParaRPr lang="en-US" altLang="zh-TW">
              <a:ea typeface="新細明體"/>
            </a:endParaRPr>
          </a:p>
          <a:p>
            <a:r>
              <a:rPr lang="zh-TW" altLang="zh-TW">
                <a:ea typeface="新細明體"/>
              </a:rPr>
              <a:t>性能差與問題目標的不同也有很大的差異。</a:t>
            </a:r>
            <a:endParaRPr lang="en-US" altLang="zh-TW">
              <a:ea typeface="新細明體"/>
              <a:cs typeface="Calibri"/>
            </a:endParaRPr>
          </a:p>
          <a:p>
            <a:r>
              <a:rPr lang="zh-TW" altLang="zh-TW">
                <a:ea typeface="新細明體"/>
              </a:rPr>
              <a:t>而</a:t>
            </a:r>
            <a:r>
              <a:rPr lang="en-US" altLang="zh-TW">
                <a:ea typeface="新細明體"/>
              </a:rPr>
              <a:t>NN</a:t>
            </a:r>
            <a:r>
              <a:rPr lang="zh-TW" altLang="zh-TW">
                <a:ea typeface="新細明體"/>
              </a:rPr>
              <a:t>則是使用神經網路來進行決策，可以解決前者發生的問題，但受限於資料集數量，較適合使用於小規模問題，在實際的排程問題上並不是那麼理想。 </a:t>
            </a:r>
            <a:endParaRPr lang="en-US" altLang="zh-TW">
              <a:ea typeface="新細明體"/>
            </a:endParaRPr>
          </a:p>
          <a:p>
            <a:r>
              <a:rPr lang="zh-TW" altLang="zh-TW">
                <a:ea typeface="新細明體"/>
              </a:rPr>
              <a:t>RL是屬於一種考量長期目標的學習演算法，考量狀態與行動之間，且具有學習性的數學模型，相對於前兩者，可以應用於各種情形的排程並快速應對。</a:t>
            </a:r>
            <a:endParaRPr lang="en-US" altLang="zh-TW">
              <a:ea typeface="新細明體"/>
            </a:endParaRPr>
          </a:p>
          <a:p>
            <a:r>
              <a:rPr lang="zh-TW" altLang="zh-TW">
                <a:ea typeface="新細明體"/>
              </a:rPr>
              <a:t>參考論文中提出 ，達成高速、有效且能因應各種情形的排程，也是本</a:t>
            </a:r>
            <a:r>
              <a:rPr lang="zh-TW" altLang="en-US">
                <a:ea typeface="新細明體"/>
              </a:rPr>
              <a:t>研究</a:t>
            </a:r>
            <a:r>
              <a:rPr lang="zh-TW" altLang="zh-TW">
                <a:ea typeface="新細明體"/>
              </a:rPr>
              <a:t>打算實現的目標。</a:t>
            </a:r>
            <a:endParaRPr lang="en-US" altLang="zh-TW">
              <a:ea typeface="新細明體"/>
              <a:cs typeface="Calibri"/>
            </a:endParaRPr>
          </a:p>
          <a:p>
            <a:endParaRPr lang="en-US" altLang="zh-TW">
              <a:ea typeface="Calibri"/>
              <a:cs typeface="Calibri"/>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4</a:t>
            </a:fld>
            <a:endParaRPr lang="zh-TW" altLang="en-US"/>
          </a:p>
        </p:txBody>
      </p:sp>
    </p:spTree>
    <p:extLst>
      <p:ext uri="{BB962C8B-B14F-4D97-AF65-F5344CB8AC3E}">
        <p14:creationId xmlns:p14="http://schemas.microsoft.com/office/powerpoint/2010/main" val="239366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Use </a:t>
            </a:r>
            <a:r>
              <a:rPr lang="zh-TW">
                <a:ea typeface="新細明體"/>
              </a:rPr>
              <a:t>Reinforcement Learning (RL) to solve the Job Scheduling Problem (JSP), we compare the output results with those obtained by solving the problem through Genetic Algorithms (GA).</a:t>
            </a:r>
            <a:r>
              <a:rPr lang="zh-TW" altLang="en-US">
                <a:ea typeface="新細明體"/>
              </a:rPr>
              <a:t> </a:t>
            </a:r>
          </a:p>
          <a:p>
            <a:r>
              <a:rPr lang="zh-TW">
                <a:ea typeface="新細明體"/>
              </a:rPr>
              <a:t>This comparison is used to test whether the method is reasonable and advantageous.</a:t>
            </a:r>
          </a:p>
          <a:p>
            <a:r>
              <a:rPr lang="zh-TW" altLang="en-US"/>
              <a:t>透過強化學習</a:t>
            </a:r>
            <a:r>
              <a:rPr lang="en-US" altLang="zh-TW"/>
              <a:t>(RL)</a:t>
            </a:r>
            <a:r>
              <a:rPr lang="zh-TW" altLang="en-US"/>
              <a:t>解決</a:t>
            </a:r>
            <a:r>
              <a:rPr lang="en-US" altLang="zh-TW"/>
              <a:t>JSP</a:t>
            </a:r>
            <a:r>
              <a:rPr lang="zh-TW" altLang="en-US"/>
              <a:t>，在將輸出結果與透過</a:t>
            </a:r>
            <a:r>
              <a:rPr lang="en-US" altLang="zh-TW"/>
              <a:t>GA</a:t>
            </a:r>
            <a:r>
              <a:rPr lang="zh-TW" altLang="en-US"/>
              <a:t>解決問題的結果作比較，用以測試該方法是否合理並占有優勢。</a:t>
            </a:r>
            <a:endParaRPr lang="zh-TW"/>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5</a:t>
            </a:fld>
            <a:endParaRPr lang="zh-TW" altLang="en-US"/>
          </a:p>
        </p:txBody>
      </p:sp>
    </p:spTree>
    <p:extLst>
      <p:ext uri="{BB962C8B-B14F-4D97-AF65-F5344CB8AC3E}">
        <p14:creationId xmlns:p14="http://schemas.microsoft.com/office/powerpoint/2010/main" val="3410563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6</a:t>
            </a:fld>
            <a:endParaRPr lang="zh-TW" altLang="en-US"/>
          </a:p>
        </p:txBody>
      </p:sp>
    </p:spTree>
    <p:extLst>
      <p:ext uri="{BB962C8B-B14F-4D97-AF65-F5344CB8AC3E}">
        <p14:creationId xmlns:p14="http://schemas.microsoft.com/office/powerpoint/2010/main" val="105964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This is our experimental framework, in which the mentioned manufacturing information is inputted, it will then enter into the JSP environment designed by our code. </a:t>
            </a:r>
            <a:endParaRPr lang="zh-TW" altLang="en-US">
              <a:ea typeface="新細明體"/>
            </a:endParaRPr>
          </a:p>
          <a:p>
            <a:r>
              <a:rPr lang="zh-TW">
                <a:ea typeface="新細明體"/>
              </a:rPr>
              <a:t>This environment simulates the production situation of JSP. Subsequently, the data will continuously be trained through the neural network (a combination of CNN and FNN) in the Agent file. Once training is complete, the next action will be selected from the Action space based on the score, and the reward is returned and saved to inform the next action. </a:t>
            </a:r>
            <a:endParaRPr lang="zh-TW" altLang="en-US">
              <a:ea typeface="新細明體"/>
            </a:endParaRPr>
          </a:p>
          <a:p>
            <a:r>
              <a:rPr lang="zh-TW">
                <a:ea typeface="新細明體"/>
              </a:rPr>
              <a:t>It is noteworthy that we have already decided on the PreMemory and Memory methods, which will adjust the priority order of operations based on sample error,</a:t>
            </a:r>
            <a:endParaRPr lang="zh-TW" altLang="en-US">
              <a:ea typeface="新細明體" panose="02020500000000000000" pitchFamily="18" charset="-120"/>
            </a:endParaRPr>
          </a:p>
          <a:p>
            <a:r>
              <a:rPr lang="zh-TW">
                <a:ea typeface="新細明體"/>
              </a:rPr>
              <a:t>thereby optimizing the reward. Ultimately, we can use this model to complete scheduling of various scales.</a:t>
            </a:r>
            <a:endParaRPr lang="zh-TW">
              <a:ea typeface="新細明體"/>
              <a:cs typeface="Calibri"/>
            </a:endParaRPr>
          </a:p>
          <a:p>
            <a:r>
              <a:rPr lang="zh-TW" altLang="en-US">
                <a:ea typeface="新細明體"/>
              </a:rPr>
              <a:t>以上是我們目前的實驗架構，將剛剛提及的製造訊息輸入後，會進入程式碼設計的</a:t>
            </a:r>
            <a:r>
              <a:rPr lang="en-US" altLang="zh-TW">
                <a:ea typeface="新細明體"/>
              </a:rPr>
              <a:t>JSP</a:t>
            </a:r>
            <a:r>
              <a:rPr lang="zh-TW" altLang="en-US">
                <a:ea typeface="新細明體"/>
              </a:rPr>
              <a:t>環境中，此環境會模型</a:t>
            </a:r>
            <a:r>
              <a:rPr lang="en-US" altLang="zh-TW">
                <a:ea typeface="新細明體"/>
              </a:rPr>
              <a:t>JSP</a:t>
            </a:r>
            <a:r>
              <a:rPr lang="zh-TW" altLang="en-US">
                <a:ea typeface="新細明體"/>
              </a:rPr>
              <a:t>生產的情形。接著資料會持續透過</a:t>
            </a:r>
            <a:r>
              <a:rPr lang="en-US" altLang="zh-TW">
                <a:ea typeface="新細明體"/>
              </a:rPr>
              <a:t>Agent</a:t>
            </a:r>
            <a:r>
              <a:rPr lang="zh-TW" altLang="en-US">
                <a:ea typeface="新細明體"/>
              </a:rPr>
              <a:t>檔案中的神經網路</a:t>
            </a:r>
            <a:r>
              <a:rPr lang="en-US" altLang="zh-TW">
                <a:ea typeface="新細明體"/>
              </a:rPr>
              <a:t>(CNN</a:t>
            </a:r>
            <a:r>
              <a:rPr lang="zh-TW" altLang="en-US">
                <a:ea typeface="新細明體"/>
              </a:rPr>
              <a:t>結合</a:t>
            </a:r>
            <a:r>
              <a:rPr lang="en-US" altLang="zh-TW">
                <a:ea typeface="新細明體"/>
              </a:rPr>
              <a:t>FNN)</a:t>
            </a:r>
            <a:r>
              <a:rPr lang="zh-TW" altLang="en-US">
                <a:ea typeface="新細明體"/>
              </a:rPr>
              <a:t>進行訓練，完成後會依據分數從</a:t>
            </a:r>
            <a:r>
              <a:rPr lang="en-US" altLang="zh-TW">
                <a:ea typeface="新細明體"/>
              </a:rPr>
              <a:t>Action space</a:t>
            </a:r>
            <a:r>
              <a:rPr lang="zh-TW" altLang="en-US">
                <a:ea typeface="新細明體"/>
              </a:rPr>
              <a:t>中選擇下一個行動，並回傳</a:t>
            </a:r>
            <a:r>
              <a:rPr lang="en-US" altLang="zh-TW">
                <a:ea typeface="新細明體"/>
              </a:rPr>
              <a:t>reward</a:t>
            </a:r>
            <a:r>
              <a:rPr lang="zh-TW" altLang="en-US">
                <a:ea typeface="新細明體"/>
              </a:rPr>
              <a:t>儲存起來，替下一次行動提供建議。可以注意到的是，我們目前已經決定</a:t>
            </a:r>
            <a:r>
              <a:rPr lang="en-US" altLang="zh-TW" err="1">
                <a:ea typeface="新細明體"/>
              </a:rPr>
              <a:t>PreMemory</a:t>
            </a:r>
            <a:r>
              <a:rPr lang="zh-TW" altLang="en-US">
                <a:ea typeface="新細明體"/>
              </a:rPr>
              <a:t>與</a:t>
            </a:r>
            <a:r>
              <a:rPr lang="en-US" altLang="zh-TW">
                <a:ea typeface="新細明體"/>
              </a:rPr>
              <a:t>Memory</a:t>
            </a:r>
            <a:r>
              <a:rPr lang="zh-TW" altLang="en-US">
                <a:ea typeface="新細明體"/>
              </a:rPr>
              <a:t>方法，會根據樣本誤差調整作業的優先順序，藉此優化</a:t>
            </a:r>
            <a:r>
              <a:rPr lang="en-US" altLang="zh-TW">
                <a:ea typeface="新細明體"/>
              </a:rPr>
              <a:t>reward</a:t>
            </a:r>
            <a:r>
              <a:rPr lang="zh-TW" altLang="en-US">
                <a:ea typeface="新細明體"/>
              </a:rPr>
              <a:t>。最終我們便可以此模型完成各種規模的排程。</a:t>
            </a:r>
            <a:endParaRPr lang="zh-TW">
              <a:ea typeface="新細明體"/>
            </a:endParaRPr>
          </a:p>
          <a:p>
            <a:endParaRPr lang="zh-TW" altLang="en-US"/>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7</a:t>
            </a:fld>
            <a:endParaRPr lang="zh-TW" altLang="en-US"/>
          </a:p>
        </p:txBody>
      </p:sp>
    </p:spTree>
    <p:extLst>
      <p:ext uri="{BB962C8B-B14F-4D97-AF65-F5344CB8AC3E}">
        <p14:creationId xmlns:p14="http://schemas.microsoft.com/office/powerpoint/2010/main" val="30360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此程式碼用於模擬</a:t>
            </a:r>
            <a:r>
              <a:rPr lang="en-US" altLang="zh-TW"/>
              <a:t>JSP</a:t>
            </a:r>
            <a:r>
              <a:rPr lang="zh-TW" altLang="en-US"/>
              <a:t>環境，其中定義狀態空間</a:t>
            </a:r>
            <a:r>
              <a:rPr lang="en-US" altLang="zh-TW"/>
              <a:t>state</a:t>
            </a:r>
            <a:r>
              <a:rPr lang="zh-TW" altLang="en-US"/>
              <a:t>的大小為總機器數量乘上工作數，代表每個工作在每個機台的狀態為何。而</a:t>
            </a:r>
            <a:r>
              <a:rPr lang="en-US" altLang="zh-TW"/>
              <a:t>Reward</a:t>
            </a:r>
            <a:r>
              <a:rPr lang="zh-TW" altLang="en-US"/>
              <a:t>的設計參考工作間完成的時間差並設計懲罰</a:t>
            </a:r>
            <a:r>
              <a:rPr lang="en-US" altLang="zh-TW"/>
              <a:t>(</a:t>
            </a:r>
            <a:r>
              <a:rPr lang="zh-TW" altLang="en-US"/>
              <a:t>獎勵</a:t>
            </a:r>
            <a:r>
              <a:rPr lang="en-US" altLang="zh-TW"/>
              <a:t>)</a:t>
            </a:r>
            <a:r>
              <a:rPr lang="zh-TW" altLang="en-US"/>
              <a:t>權重給那些更慢或更慢完成的工作。</a:t>
            </a:r>
            <a:endParaRPr lang="en-US" altLang="zh-TW"/>
          </a:p>
          <a:p>
            <a:r>
              <a:rPr lang="en-US" altLang="zh-TW"/>
              <a:t>This code is used to simulate a JSP environment, where the size of the state space is defined as the total number of machines multiplied by the number of jobs, representing the state of each job on each machine. Reward's design makes reference to the time difference between jobs and design a penalty (reward) weighting for those jobs that finish faster or slower.</a:t>
            </a:r>
            <a:endParaRPr lang="zh-TW" altLang="en-US"/>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8</a:t>
            </a:fld>
            <a:endParaRPr lang="zh-TW" altLang="en-US"/>
          </a:p>
        </p:txBody>
      </p:sp>
    </p:spTree>
    <p:extLst>
      <p:ext uri="{BB962C8B-B14F-4D97-AF65-F5344CB8AC3E}">
        <p14:creationId xmlns:p14="http://schemas.microsoft.com/office/powerpoint/2010/main" val="382993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此程式碼為</a:t>
            </a:r>
            <a:r>
              <a:rPr lang="en-US" altLang="zh-TW">
                <a:ea typeface="新細明體"/>
              </a:rPr>
              <a:t>DQN</a:t>
            </a:r>
            <a:r>
              <a:rPr lang="zh-TW" altLang="en-US">
                <a:ea typeface="新細明體"/>
              </a:rPr>
              <a:t>的控制單位，進行動作的選擇與神經網路訓練。</a:t>
            </a:r>
            <a:endParaRPr lang="en-US" altLang="zh-TW">
              <a:ea typeface="新細明體"/>
            </a:endParaRPr>
          </a:p>
          <a:p>
            <a:r>
              <a:rPr lang="en-US" altLang="zh-TW">
                <a:ea typeface="新細明體"/>
              </a:rPr>
              <a:t>This code is the control unit of the DQN, which performs action selection and neural network training.</a:t>
            </a:r>
            <a:endParaRPr lang="en-US" altLang="zh-TW">
              <a:ea typeface="新細明體"/>
              <a:cs typeface="Calibri"/>
            </a:endParaRPr>
          </a:p>
          <a:p>
            <a:r>
              <a:rPr lang="zh-TW" altLang="en-US">
                <a:ea typeface="新細明體"/>
              </a:rPr>
              <a:t>除了神經網路常見的學習率外，探索率代表的是進行全部動作探索並選擇的比率，在神經網路訓練前期需要進行頻繁探索來找出最佳的排程方法，此值會在訓練過程中逐漸下降，代表可以依靠儲存的經驗來進行排程。</a:t>
            </a:r>
            <a:endParaRPr lang="en-US" altLang="zh-TW">
              <a:ea typeface="新細明體"/>
            </a:endParaRPr>
          </a:p>
          <a:p>
            <a:r>
              <a:rPr lang="en-US" altLang="zh-TW">
                <a:ea typeface="新細明體"/>
              </a:rPr>
              <a:t>In addition to the common learning rate of neural networks, the exploration rate represents the percentage of all actions explored and selected. In the early stage of neural network training, frequent exploration is needed to find the best scheduling method, and this value will gradually decrease during the training process, which means that we can rely on the stored experience to carry out the scheduling.</a:t>
            </a:r>
            <a:endParaRPr lang="en-US" altLang="zh-TW">
              <a:ea typeface="新細明體"/>
              <a:cs typeface="Calibri"/>
            </a:endParaRPr>
          </a:p>
          <a:p>
            <a:endParaRPr lang="en-US" altLang="zh-TW"/>
          </a:p>
          <a:p>
            <a:r>
              <a:rPr lang="zh-TW" altLang="en-US">
                <a:ea typeface="新細明體"/>
              </a:rPr>
              <a:t>在</a:t>
            </a:r>
            <a:r>
              <a:rPr lang="en-US" altLang="zh-TW">
                <a:ea typeface="新細明體"/>
              </a:rPr>
              <a:t>DQN</a:t>
            </a:r>
            <a:r>
              <a:rPr lang="zh-TW" altLang="en-US">
                <a:ea typeface="新細明體"/>
              </a:rPr>
              <a:t>環境中，</a:t>
            </a:r>
            <a:r>
              <a:rPr lang="en-US" altLang="zh-TW">
                <a:ea typeface="新細明體"/>
              </a:rPr>
              <a:t>Agent</a:t>
            </a:r>
            <a:r>
              <a:rPr lang="zh-TW" altLang="en-US">
                <a:ea typeface="新細明體"/>
              </a:rPr>
              <a:t>就是依靠此方式來進行</a:t>
            </a:r>
            <a:r>
              <a:rPr lang="en-US" altLang="zh-TW">
                <a:ea typeface="新細明體"/>
              </a:rPr>
              <a:t>Q-table</a:t>
            </a:r>
            <a:r>
              <a:rPr lang="zh-TW" altLang="en-US">
                <a:ea typeface="新細明體"/>
              </a:rPr>
              <a:t>的更新</a:t>
            </a:r>
            <a:endParaRPr lang="en-US" altLang="zh-TW">
              <a:ea typeface="新細明體"/>
            </a:endParaRPr>
          </a:p>
          <a:p>
            <a:r>
              <a:rPr lang="en-US" altLang="zh-TW">
                <a:ea typeface="新細明體"/>
              </a:rPr>
              <a:t>In DQN environment, Agent relies on this approach for Q-table updates</a:t>
            </a:r>
            <a:endParaRPr lang="zh-TW" altLang="en-US">
              <a:ea typeface="新細明體"/>
            </a:endParaRPr>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9</a:t>
            </a:fld>
            <a:endParaRPr lang="zh-TW" altLang="en-US"/>
          </a:p>
        </p:txBody>
      </p:sp>
    </p:spTree>
    <p:extLst>
      <p:ext uri="{BB962C8B-B14F-4D97-AF65-F5344CB8AC3E}">
        <p14:creationId xmlns:p14="http://schemas.microsoft.com/office/powerpoint/2010/main" val="110046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此程式碼實作了</a:t>
            </a:r>
            <a:r>
              <a:rPr lang="en-US" altLang="zh-TW"/>
              <a:t>dueling DQN</a:t>
            </a:r>
            <a:r>
              <a:rPr lang="zh-TW" altLang="en-US"/>
              <a:t>，設計了兩種不同的神經網路架構，一是</a:t>
            </a:r>
            <a:r>
              <a:rPr lang="en-US" altLang="zh-TW"/>
              <a:t>2</a:t>
            </a:r>
            <a:r>
              <a:rPr lang="zh-TW" altLang="en-US"/>
              <a:t>層</a:t>
            </a:r>
            <a:r>
              <a:rPr lang="en-US" altLang="zh-TW"/>
              <a:t>CNN+3</a:t>
            </a:r>
            <a:r>
              <a:rPr lang="zh-TW" altLang="en-US"/>
              <a:t>層</a:t>
            </a:r>
            <a:r>
              <a:rPr lang="en-US" altLang="zh-TW"/>
              <a:t>FNN</a:t>
            </a:r>
            <a:r>
              <a:rPr lang="zh-TW" altLang="en-US"/>
              <a:t>的網路，另一則是</a:t>
            </a:r>
            <a:r>
              <a:rPr lang="en-US" altLang="zh-TW"/>
              <a:t>1</a:t>
            </a:r>
            <a:r>
              <a:rPr lang="zh-TW" altLang="en-US"/>
              <a:t>層</a:t>
            </a:r>
            <a:r>
              <a:rPr lang="en-US" altLang="zh-TW"/>
              <a:t>CNN+2</a:t>
            </a:r>
            <a:r>
              <a:rPr lang="zh-TW" altLang="en-US"/>
              <a:t>層</a:t>
            </a:r>
            <a:r>
              <a:rPr lang="en-US" altLang="zh-TW"/>
              <a:t>FNN+</a:t>
            </a:r>
            <a:r>
              <a:rPr lang="zh-TW" altLang="en-US"/>
              <a:t>隱藏層的網路架構。而在其中還有計算階段值與優勢值的功能，藉由此值可以選擇</a:t>
            </a:r>
            <a:r>
              <a:rPr lang="en-US" altLang="zh-TW"/>
              <a:t>reward</a:t>
            </a:r>
            <a:r>
              <a:rPr lang="zh-TW" altLang="en-US"/>
              <a:t>效果更好的神經網路進行排程。</a:t>
            </a:r>
            <a:endParaRPr lang="en-US" altLang="zh-TW"/>
          </a:p>
          <a:p>
            <a:r>
              <a:rPr lang="en-US" altLang="zh-TW"/>
              <a:t>This code implements double DQN and designs two different neural network architectures, one is a 2-layer CNN + 3-layer FNN network and the other is a 1-layer CNN + 2-layer FNN + hidden layer network architecture. There is also a function to calculate the stage value and advantage value, by which the neural network with better reward effect can be selected for scheduling.</a:t>
            </a:r>
            <a:endParaRPr lang="zh-TW" altLang="en-US"/>
          </a:p>
        </p:txBody>
      </p:sp>
      <p:sp>
        <p:nvSpPr>
          <p:cNvPr id="4" name="投影片編號版面配置區 3"/>
          <p:cNvSpPr>
            <a:spLocks noGrp="1"/>
          </p:cNvSpPr>
          <p:nvPr>
            <p:ph type="sldNum" sz="quarter" idx="5"/>
          </p:nvPr>
        </p:nvSpPr>
        <p:spPr/>
        <p:txBody>
          <a:bodyPr/>
          <a:lstStyle/>
          <a:p>
            <a:fld id="{F171338A-5665-4F62-B043-6A9D93338D92}" type="slidenum">
              <a:rPr lang="zh-TW" altLang="en-US" smtClean="0"/>
              <a:pPr/>
              <a:t>10</a:t>
            </a:fld>
            <a:endParaRPr lang="zh-TW" altLang="en-US"/>
          </a:p>
        </p:txBody>
      </p:sp>
    </p:spTree>
    <p:extLst>
      <p:ext uri="{BB962C8B-B14F-4D97-AF65-F5344CB8AC3E}">
        <p14:creationId xmlns:p14="http://schemas.microsoft.com/office/powerpoint/2010/main" val="394468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5E8FF63-EC03-451D-86DC-60DEC67C1E42}" type="datetimeFigureOut">
              <a:rPr lang="zh-TW" altLang="en-US" smtClean="0"/>
              <a:pPr/>
              <a:t>2023/12/29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FE587B5-296F-4098-A808-B2A85A85A7BF}"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8FF63-EC03-451D-86DC-60DEC67C1E42}" type="datetimeFigureOut">
              <a:rPr lang="zh-TW" altLang="en-US" smtClean="0"/>
              <a:pPr/>
              <a:t>2023/12/29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E587B5-296F-4098-A808-B2A85A85A7BF}"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people.brunel.ac.uk/~mastjjb/jeb/orlib/files/jobshop1.t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16/j.ress.2021.107713" TargetMode="External"/><Relationship Id="rId2" Type="http://schemas.openxmlformats.org/officeDocument/2006/relationships/hyperlink" Target="https://doi.org/10.1016/j.cie.2021.107489"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71677" y="1916832"/>
            <a:ext cx="6226147" cy="1143007"/>
          </a:xfrm>
        </p:spPr>
        <p:txBody>
          <a:bodyPr>
            <a:normAutofit fontScale="90000"/>
          </a:bodyPr>
          <a:lstStyle/>
          <a:p>
            <a:r>
              <a:rPr lang="zh-TW" altLang="en-US" b="1">
                <a:solidFill>
                  <a:schemeClr val="tx1">
                    <a:lumMod val="75000"/>
                    <a:lumOff val="25000"/>
                  </a:schemeClr>
                </a:solidFill>
                <a:latin typeface="Times New Roman"/>
                <a:ea typeface="標楷體"/>
                <a:cs typeface="Times New Roman"/>
              </a:rPr>
              <a:t>作業研究應用與實作</a:t>
            </a:r>
            <a:br>
              <a:rPr lang="zh-TW" altLang="en-US" b="1">
                <a:solidFill>
                  <a:schemeClr val="tx1">
                    <a:lumMod val="75000"/>
                    <a:lumOff val="25000"/>
                  </a:schemeClr>
                </a:solidFill>
                <a:latin typeface="Times New Roman"/>
                <a:ea typeface="標楷體"/>
                <a:cs typeface="Times New Roman"/>
              </a:rPr>
            </a:br>
            <a:r>
              <a:rPr lang="zh-TW" altLang="en-US" b="1">
                <a:solidFill>
                  <a:schemeClr val="tx1">
                    <a:lumMod val="75000"/>
                    <a:lumOff val="25000"/>
                  </a:schemeClr>
                </a:solidFill>
                <a:latin typeface="Times New Roman"/>
                <a:ea typeface="標楷體"/>
                <a:cs typeface="Times New Roman"/>
              </a:rPr>
              <a:t>Fianl Project</a:t>
            </a:r>
            <a:endParaRPr lang="en-US" altLang="zh-TW" b="1">
              <a:solidFill>
                <a:schemeClr val="tx1">
                  <a:lumMod val="75000"/>
                  <a:lumOff val="25000"/>
                </a:schemeClr>
              </a:solidFill>
              <a:latin typeface="Times New Roman"/>
              <a:ea typeface="標楷體"/>
              <a:cs typeface="Times New Roman"/>
            </a:endParaRPr>
          </a:p>
        </p:txBody>
      </p:sp>
      <p:sp>
        <p:nvSpPr>
          <p:cNvPr id="3" name="副標題 2"/>
          <p:cNvSpPr>
            <a:spLocks noGrp="1"/>
          </p:cNvSpPr>
          <p:nvPr>
            <p:ph type="subTitle" idx="1"/>
          </p:nvPr>
        </p:nvSpPr>
        <p:spPr>
          <a:xfrm>
            <a:off x="821505" y="3357562"/>
            <a:ext cx="4572032" cy="571504"/>
          </a:xfrm>
        </p:spPr>
        <p:txBody>
          <a:bodyPr>
            <a:normAutofit fontScale="85000" lnSpcReduction="10000"/>
          </a:bodyPr>
          <a:lstStyle/>
          <a:p>
            <a:r>
              <a:rPr lang="en-US" altLang="zh-TW" sz="2000">
                <a:solidFill>
                  <a:schemeClr val="accent4"/>
                </a:solidFill>
                <a:latin typeface="Times New Roman" panose="02020603050405020304" pitchFamily="18" charset="0"/>
                <a:ea typeface="標楷體" panose="03000509000000000000" pitchFamily="65" charset="-120"/>
              </a:rPr>
              <a:t>OPERATIONS RESEARCH APPLICATIONS AND IMPLEMENTATION</a:t>
            </a:r>
            <a:endParaRPr lang="zh-TW" altLang="en-US" sz="2000">
              <a:solidFill>
                <a:schemeClr val="accent4"/>
              </a:solidFill>
              <a:latin typeface="Times New Roman" panose="02020603050405020304" pitchFamily="18" charset="0"/>
              <a:ea typeface="標楷體" panose="03000509000000000000" pitchFamily="65" charset="-120"/>
            </a:endParaRPr>
          </a:p>
        </p:txBody>
      </p:sp>
      <p:sp>
        <p:nvSpPr>
          <p:cNvPr id="4" name="文字方塊 3"/>
          <p:cNvSpPr txBox="1"/>
          <p:nvPr/>
        </p:nvSpPr>
        <p:spPr>
          <a:xfrm>
            <a:off x="1187624" y="4140273"/>
            <a:ext cx="3456384" cy="646331"/>
          </a:xfrm>
          <a:prstGeom prst="rect">
            <a:avLst/>
          </a:prstGeom>
          <a:noFill/>
        </p:spPr>
        <p:txBody>
          <a:bodyPr wrap="square" rtlCol="0">
            <a:spAutoFit/>
          </a:bodyPr>
          <a:lstStyle/>
          <a:p>
            <a:pPr algn="r"/>
            <a:r>
              <a:rPr lang="en-US" altLang="zh-TW">
                <a:solidFill>
                  <a:schemeClr val="tx1">
                    <a:lumMod val="75000"/>
                    <a:lumOff val="25000"/>
                  </a:schemeClr>
                </a:solidFill>
                <a:latin typeface="Times New Roman" panose="02020603050405020304" pitchFamily="18" charset="0"/>
                <a:ea typeface="標楷體" panose="03000509000000000000" pitchFamily="65" charset="-120"/>
              </a:rPr>
              <a:t>Team A</a:t>
            </a:r>
            <a:r>
              <a:rPr lang="zh-TW" altLang="en-US">
                <a:solidFill>
                  <a:schemeClr val="tx1">
                    <a:lumMod val="75000"/>
                    <a:lumOff val="25000"/>
                  </a:schemeClr>
                </a:solidFill>
                <a:latin typeface="Times New Roman" panose="02020603050405020304" pitchFamily="18" charset="0"/>
                <a:ea typeface="標楷體" panose="03000509000000000000" pitchFamily="65" charset="-120"/>
              </a:rPr>
              <a:t> </a:t>
            </a:r>
            <a:r>
              <a:rPr lang="en-US" altLang="zh-TW">
                <a:solidFill>
                  <a:schemeClr val="tx1">
                    <a:lumMod val="75000"/>
                    <a:lumOff val="25000"/>
                  </a:schemeClr>
                </a:solidFill>
                <a:latin typeface="Times New Roman" panose="02020603050405020304" pitchFamily="18" charset="0"/>
                <a:ea typeface="標楷體" panose="03000509000000000000" pitchFamily="65" charset="-120"/>
              </a:rPr>
              <a:t>: P96124031 </a:t>
            </a:r>
            <a:r>
              <a:rPr lang="zh-TW" altLang="en-US">
                <a:solidFill>
                  <a:schemeClr val="tx1">
                    <a:lumMod val="75000"/>
                    <a:lumOff val="25000"/>
                  </a:schemeClr>
                </a:solidFill>
                <a:latin typeface="Times New Roman" panose="02020603050405020304" pitchFamily="18" charset="0"/>
                <a:ea typeface="標楷體" panose="03000509000000000000" pitchFamily="65" charset="-120"/>
              </a:rPr>
              <a:t>林彥丞</a:t>
            </a:r>
            <a:endParaRPr lang="en-US" altLang="zh-TW">
              <a:solidFill>
                <a:schemeClr val="tx1">
                  <a:lumMod val="75000"/>
                  <a:lumOff val="25000"/>
                </a:schemeClr>
              </a:solidFill>
              <a:latin typeface="Times New Roman" panose="02020603050405020304" pitchFamily="18" charset="0"/>
              <a:ea typeface="標楷體" panose="03000509000000000000" pitchFamily="65" charset="-120"/>
            </a:endParaRPr>
          </a:p>
          <a:p>
            <a:pPr algn="r"/>
            <a:r>
              <a:rPr lang="en-US" altLang="zh-TW">
                <a:solidFill>
                  <a:schemeClr val="tx1">
                    <a:lumMod val="75000"/>
                    <a:lumOff val="25000"/>
                  </a:schemeClr>
                </a:solidFill>
                <a:latin typeface="Times New Roman" panose="02020603050405020304" pitchFamily="18" charset="0"/>
                <a:ea typeface="標楷體" panose="03000509000000000000" pitchFamily="65" charset="-120"/>
              </a:rPr>
              <a:t>	P96121041 </a:t>
            </a:r>
            <a:r>
              <a:rPr lang="zh-TW" altLang="en-US">
                <a:solidFill>
                  <a:schemeClr val="tx1">
                    <a:lumMod val="75000"/>
                    <a:lumOff val="25000"/>
                  </a:schemeClr>
                </a:solidFill>
                <a:latin typeface="Times New Roman" panose="02020603050405020304" pitchFamily="18" charset="0"/>
                <a:ea typeface="標楷體" panose="03000509000000000000" pitchFamily="65" charset="-120"/>
              </a:rPr>
              <a:t>黃妍綺</a:t>
            </a:r>
            <a:endParaRPr lang="en-US" altLang="zh-TW">
              <a:solidFill>
                <a:schemeClr val="tx1">
                  <a:lumMod val="75000"/>
                  <a:lumOff val="25000"/>
                </a:schemeClr>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Methodology</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p:txBody>
          <a:bodyPr>
            <a:normAutofit/>
          </a:bodyPr>
          <a:lstStyle/>
          <a:p>
            <a:pPr>
              <a:buFont typeface="Wingdings" panose="05000000000000000000" pitchFamily="2" charset="2"/>
              <a:buChar char="Ø"/>
            </a:pPr>
            <a:r>
              <a:rPr lang="en-US" altLang="zh-TW" sz="2000" b="1" err="1">
                <a:solidFill>
                  <a:srgbClr val="FF0000"/>
                </a:solidFill>
                <a:latin typeface="-apple-system"/>
              </a:rPr>
              <a:t>RL_network</a:t>
            </a:r>
            <a:r>
              <a:rPr lang="en-US" altLang="zh-TW" sz="2000" b="1">
                <a:solidFill>
                  <a:srgbClr val="FF0000"/>
                </a:solidFill>
                <a:latin typeface="-apple-system"/>
              </a:rPr>
              <a:t>: </a:t>
            </a:r>
            <a:r>
              <a:rPr lang="en-US" altLang="zh-TW" sz="2000" b="1">
                <a:latin typeface="-apple-system"/>
              </a:rPr>
              <a:t>Realization of </a:t>
            </a:r>
            <a:r>
              <a:rPr lang="en-US" altLang="zh-TW" sz="2000" b="1">
                <a:solidFill>
                  <a:srgbClr val="FF0000"/>
                </a:solidFill>
                <a:latin typeface="-apple-system"/>
              </a:rPr>
              <a:t>Dueling DQN </a:t>
            </a:r>
            <a:r>
              <a:rPr lang="en-US" altLang="zh-TW" sz="2000" b="1">
                <a:latin typeface="-apple-system"/>
              </a:rPr>
              <a:t>using </a:t>
            </a:r>
            <a:r>
              <a:rPr lang="en-US" altLang="zh-TW" sz="2000" b="1">
                <a:solidFill>
                  <a:srgbClr val="FF0000"/>
                </a:solidFill>
                <a:latin typeface="-apple-system"/>
              </a:rPr>
              <a:t>CNN combined with FNN </a:t>
            </a:r>
            <a:r>
              <a:rPr lang="en-US" altLang="zh-TW" sz="2000" b="1">
                <a:latin typeface="-apple-system"/>
              </a:rPr>
              <a:t>to provide a training environment for Q-table in Agent</a:t>
            </a:r>
          </a:p>
        </p:txBody>
      </p:sp>
      <p:pic>
        <p:nvPicPr>
          <p:cNvPr id="5" name="圖片 4">
            <a:extLst>
              <a:ext uri="{FF2B5EF4-FFF2-40B4-BE49-F238E27FC236}">
                <a16:creationId xmlns:a16="http://schemas.microsoft.com/office/drawing/2014/main" xmlns="" id="{73B3F076-B388-B72F-9B7C-E483146B10B8}"/>
              </a:ext>
            </a:extLst>
          </p:cNvPr>
          <p:cNvPicPr>
            <a:picLocks noChangeAspect="1"/>
          </p:cNvPicPr>
          <p:nvPr/>
        </p:nvPicPr>
        <p:blipFill>
          <a:blip r:embed="rId3"/>
          <a:stretch>
            <a:fillRect/>
          </a:stretch>
        </p:blipFill>
        <p:spPr>
          <a:xfrm>
            <a:off x="1183158" y="2404513"/>
            <a:ext cx="2847682" cy="3052832"/>
          </a:xfrm>
          <a:prstGeom prst="rect">
            <a:avLst/>
          </a:prstGeom>
        </p:spPr>
      </p:pic>
      <p:pic>
        <p:nvPicPr>
          <p:cNvPr id="7" name="圖片 6">
            <a:extLst>
              <a:ext uri="{FF2B5EF4-FFF2-40B4-BE49-F238E27FC236}">
                <a16:creationId xmlns:a16="http://schemas.microsoft.com/office/drawing/2014/main" xmlns="" id="{A37A5EEA-7D7B-4DEB-3AE4-1D593342C40F}"/>
              </a:ext>
            </a:extLst>
          </p:cNvPr>
          <p:cNvPicPr>
            <a:picLocks noChangeAspect="1"/>
          </p:cNvPicPr>
          <p:nvPr/>
        </p:nvPicPr>
        <p:blipFill>
          <a:blip r:embed="rId4"/>
          <a:stretch>
            <a:fillRect/>
          </a:stretch>
        </p:blipFill>
        <p:spPr>
          <a:xfrm>
            <a:off x="5286268" y="2476694"/>
            <a:ext cx="2965927" cy="4106668"/>
          </a:xfrm>
          <a:prstGeom prst="rect">
            <a:avLst/>
          </a:prstGeom>
        </p:spPr>
      </p:pic>
      <p:sp>
        <p:nvSpPr>
          <p:cNvPr id="9" name="文字方塊 8">
            <a:extLst>
              <a:ext uri="{FF2B5EF4-FFF2-40B4-BE49-F238E27FC236}">
                <a16:creationId xmlns:a16="http://schemas.microsoft.com/office/drawing/2014/main" xmlns="" id="{9024A617-D2EA-4675-12FB-C4A036824D15}"/>
              </a:ext>
            </a:extLst>
          </p:cNvPr>
          <p:cNvSpPr txBox="1"/>
          <p:nvPr/>
        </p:nvSpPr>
        <p:spPr>
          <a:xfrm>
            <a:off x="1886662" y="5511491"/>
            <a:ext cx="2121764" cy="369332"/>
          </a:xfrm>
          <a:prstGeom prst="rect">
            <a:avLst/>
          </a:prstGeom>
          <a:noFill/>
        </p:spPr>
        <p:txBody>
          <a:bodyPr wrap="square" rtlCol="0">
            <a:spAutoFit/>
          </a:bodyPr>
          <a:lstStyle/>
          <a:p>
            <a:r>
              <a:rPr lang="en-US" altLang="zh-TW" b="1">
                <a:solidFill>
                  <a:srgbClr val="FF0000"/>
                </a:solidFill>
              </a:rPr>
              <a:t>2CNN + 3FNN + </a:t>
            </a:r>
            <a:r>
              <a:rPr lang="en-US" altLang="zh-TW" b="1" err="1">
                <a:solidFill>
                  <a:srgbClr val="FF0000"/>
                </a:solidFill>
              </a:rPr>
              <a:t>Relu</a:t>
            </a:r>
            <a:endParaRPr lang="zh-TW" altLang="en-US" b="1">
              <a:solidFill>
                <a:srgbClr val="FF0000"/>
              </a:solidFill>
            </a:endParaRPr>
          </a:p>
        </p:txBody>
      </p:sp>
      <p:sp>
        <p:nvSpPr>
          <p:cNvPr id="10" name="文字方塊 9">
            <a:extLst>
              <a:ext uri="{FF2B5EF4-FFF2-40B4-BE49-F238E27FC236}">
                <a16:creationId xmlns:a16="http://schemas.microsoft.com/office/drawing/2014/main" xmlns="" id="{674D1580-C7B3-6E85-A9DE-84CBC76A7800}"/>
              </a:ext>
            </a:extLst>
          </p:cNvPr>
          <p:cNvSpPr txBox="1"/>
          <p:nvPr/>
        </p:nvSpPr>
        <p:spPr>
          <a:xfrm>
            <a:off x="6094528" y="5847060"/>
            <a:ext cx="2871920" cy="923330"/>
          </a:xfrm>
          <a:prstGeom prst="rect">
            <a:avLst/>
          </a:prstGeom>
          <a:noFill/>
        </p:spPr>
        <p:txBody>
          <a:bodyPr wrap="square" rtlCol="0">
            <a:spAutoFit/>
          </a:bodyPr>
          <a:lstStyle/>
          <a:p>
            <a:r>
              <a:rPr lang="en-US" altLang="zh-TW" b="1">
                <a:solidFill>
                  <a:srgbClr val="FF0000"/>
                </a:solidFill>
              </a:rPr>
              <a:t>1CNN + 2FNN </a:t>
            </a:r>
          </a:p>
          <a:p>
            <a:r>
              <a:rPr lang="en-US" altLang="zh-TW" b="1">
                <a:solidFill>
                  <a:srgbClr val="FF0000"/>
                </a:solidFill>
              </a:rPr>
              <a:t>Estimated Status Values and Advantages.</a:t>
            </a:r>
            <a:endParaRPr lang="zh-TW" altLang="en-US" b="1">
              <a:solidFill>
                <a:srgbClr val="FF0000"/>
              </a:solidFill>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xmlns="" id="{5592CC13-FFF6-4C06-2ED2-2949E2150FC8}"/>
                  </a:ext>
                </a:extLst>
              </p:cNvPr>
              <p:cNvSpPr txBox="1"/>
              <p:nvPr/>
            </p:nvSpPr>
            <p:spPr>
              <a:xfrm>
                <a:off x="363991" y="5986168"/>
                <a:ext cx="5450889" cy="778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panose="02040503050406030204" pitchFamily="18" charset="0"/>
                        </a:rPr>
                        <m:t>𝐿</m:t>
                      </m:r>
                      <m:r>
                        <a:rPr lang="en-US" altLang="zh-TW" b="0" i="1" smtClean="0">
                          <a:latin typeface="Cambria Math" panose="02040503050406030204" pitchFamily="18" charset="0"/>
                          <a:ea typeface="Cambria Math" panose="02040503050406030204" pitchFamily="18" charset="0"/>
                        </a:rPr>
                        <m:t>𝑜𝑠𝑠</m:t>
                      </m:r>
                      <m:r>
                        <a:rPr lang="en-US" altLang="zh-TW" i="1" smtClean="0">
                          <a:latin typeface="Cambria Math" panose="02040503050406030204" pitchFamily="18" charset="0"/>
                        </a:rPr>
                        <m:t>=</m:t>
                      </m:r>
                      <m:sSup>
                        <m:sSupPr>
                          <m:ctrlPr>
                            <a:rPr lang="en-US" altLang="zh-TW" b="0" i="1" smtClean="0">
                              <a:latin typeface="Cambria Math" panose="02040503050406030204" pitchFamily="18" charset="0"/>
                            </a:rPr>
                          </m:ctrlPr>
                        </m:sSupPr>
                        <m:e>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𝑁</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=1</m:t>
                              </m:r>
                            </m:sub>
                            <m:sup>
                              <m:r>
                                <a:rPr lang="en-US" altLang="zh-TW" i="1">
                                  <a:latin typeface="Cambria Math" panose="02040503050406030204" pitchFamily="18" charset="0"/>
                                </a:rPr>
                                <m:t>𝑁</m:t>
                              </m:r>
                            </m:sup>
                            <m:e>
                              <m:r>
                                <a:rPr lang="en-US" altLang="zh-TW" i="1">
                                  <a:latin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𝑄</m:t>
                                  </m:r>
                                  <m:r>
                                    <a:rPr lang="en-US" altLang="zh-TW" i="1">
                                      <a:latin typeface="Cambria Math" panose="02040503050406030204" pitchFamily="18" charset="0"/>
                                      <a:ea typeface="Cambria Math" panose="02040503050406030204" pitchFamily="18" charset="0"/>
                                    </a:rPr>
                                    <m:t>_</m:t>
                                  </m:r>
                                  <m:r>
                                    <a:rPr lang="en-US" altLang="zh-TW" i="1">
                                      <a:latin typeface="Cambria Math" panose="02040503050406030204" pitchFamily="18" charset="0"/>
                                      <a:ea typeface="Cambria Math" panose="02040503050406030204" pitchFamily="18" charset="0"/>
                                    </a:rPr>
                                    <m:t>𝑣𝑎𝑙𝑢𝑒</m:t>
                                  </m:r>
                                </m:e>
                                <m:sub>
                                  <m:r>
                                    <a:rPr lang="en-US" altLang="zh-TW" i="1">
                                      <a:latin typeface="Cambria Math" panose="02040503050406030204" pitchFamily="18" charset="0"/>
                                      <a:ea typeface="Cambria Math" panose="02040503050406030204" pitchFamily="18" charset="0"/>
                                    </a:rPr>
                                    <m:t>𝑖</m:t>
                                  </m:r>
                                </m:sub>
                              </m:sSub>
                            </m:e>
                          </m:nary>
                          <m:r>
                            <a:rPr lang="en-US" altLang="zh-TW" i="1">
                              <a:latin typeface="Cambria Math" panose="02040503050406030204" pitchFamily="18" charset="0"/>
                            </a:rPr>
                            <m:t>−</m:t>
                          </m:r>
                          <m:r>
                            <a:rPr lang="en-US" altLang="zh-TW" i="1">
                              <a:latin typeface="Cambria Math" panose="02040503050406030204" pitchFamily="18" charset="0"/>
                            </a:rPr>
                            <m:t>𝑄</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𝑖</m:t>
                                  </m:r>
                                </m:sub>
                              </m:sSub>
                              <m:r>
                                <a:rPr lang="en-US" altLang="zh-TW" i="1">
                                  <a:latin typeface="Cambria Math" panose="02040503050406030204" pitchFamily="18" charset="0"/>
                                </a:rPr>
                                <m:t>,</m:t>
                              </m:r>
                              <m:r>
                                <a:rPr lang="zh-TW" altLang="en-US" i="1">
                                  <a:latin typeface="Cambria Math" panose="02040503050406030204" pitchFamily="18" charset="0"/>
                                </a:rPr>
                                <m:t>𝜕</m:t>
                              </m:r>
                            </m:e>
                          </m:d>
                        </m:e>
                        <m:sup>
                          <m:r>
                            <a:rPr lang="en-US" altLang="zh-TW" b="0" i="1" smtClean="0">
                              <a:latin typeface="Cambria Math" panose="02040503050406030204" pitchFamily="18" charset="0"/>
                            </a:rPr>
                            <m:t>2</m:t>
                          </m:r>
                        </m:sup>
                      </m:sSup>
                    </m:oMath>
                  </m:oMathPara>
                </a14:m>
                <a:endParaRPr lang="zh-TW" altLang="en-US"/>
              </a:p>
            </p:txBody>
          </p:sp>
        </mc:Choice>
        <mc:Fallback xmlns="">
          <p:sp>
            <p:nvSpPr>
              <p:cNvPr id="11" name="文字方塊 10">
                <a:extLst>
                  <a:ext uri="{FF2B5EF4-FFF2-40B4-BE49-F238E27FC236}">
                    <a16:creationId xmlns:a16="http://schemas.microsoft.com/office/drawing/2014/main" id="{5592CC13-FFF6-4C06-2ED2-2949E2150FC8}"/>
                  </a:ext>
                </a:extLst>
              </p:cNvPr>
              <p:cNvSpPr txBox="1">
                <a:spLocks noRot="1" noChangeAspect="1" noMove="1" noResize="1" noEditPoints="1" noAdjustHandles="1" noChangeArrowheads="1" noChangeShapeType="1" noTextEdit="1"/>
              </p:cNvSpPr>
              <p:nvPr/>
            </p:nvSpPr>
            <p:spPr>
              <a:xfrm>
                <a:off x="363991" y="5986168"/>
                <a:ext cx="5450889" cy="7789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726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6560C0C4-C644-004B-68BF-70DB567C28DC}"/>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Methodology</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D78B66A1-135D-5904-42A6-FBE316BF5669}"/>
              </a:ext>
            </a:extLst>
          </p:cNvPr>
          <p:cNvSpPr>
            <a:spLocks noGrp="1"/>
          </p:cNvSpPr>
          <p:nvPr>
            <p:ph sz="half" idx="1"/>
          </p:nvPr>
        </p:nvSpPr>
        <p:spPr/>
        <p:txBody>
          <a:bodyPr>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lang="en-US" altLang="zh-TW" sz="2200" b="1">
                <a:solidFill>
                  <a:srgbClr val="FF0000"/>
                </a:solidFill>
                <a:latin typeface="-apple-system"/>
              </a:rPr>
              <a:t>Action space:</a:t>
            </a:r>
          </a:p>
          <a:p>
            <a:r>
              <a:rPr lang="en-US" altLang="zh-TW"/>
              <a:t>SPT(env)</a:t>
            </a:r>
          </a:p>
          <a:p>
            <a:r>
              <a:rPr lang="en-US" altLang="zh-TW"/>
              <a:t>LPT(env)</a:t>
            </a:r>
          </a:p>
          <a:p>
            <a:r>
              <a:rPr lang="en-US" altLang="zh-TW"/>
              <a:t>LPT_LSO(env)</a:t>
            </a:r>
          </a:p>
          <a:p>
            <a:r>
              <a:rPr lang="en-US" altLang="zh-TW"/>
              <a:t>LPT_TWK(env)</a:t>
            </a:r>
          </a:p>
          <a:p>
            <a:r>
              <a:rPr lang="en-US" altLang="zh-TW" err="1"/>
              <a:t>LPT_or_TWK</a:t>
            </a:r>
            <a:r>
              <a:rPr lang="en-US" altLang="zh-TW"/>
              <a:t>(env)</a:t>
            </a:r>
          </a:p>
          <a:p>
            <a:r>
              <a:rPr lang="en-US" altLang="zh-TW"/>
              <a:t>LPT _</a:t>
            </a:r>
            <a:r>
              <a:rPr lang="en-US" altLang="zh-TW" err="1"/>
              <a:t>or_TWKR</a:t>
            </a:r>
            <a:r>
              <a:rPr lang="en-US" altLang="zh-TW"/>
              <a:t>(env)</a:t>
            </a:r>
          </a:p>
          <a:p>
            <a:r>
              <a:rPr lang="en-US" altLang="zh-TW"/>
              <a:t>LPT _TWKR(env)</a:t>
            </a:r>
          </a:p>
          <a:p>
            <a:r>
              <a:rPr lang="en-US" altLang="zh-TW"/>
              <a:t>LRM(env)</a:t>
            </a:r>
          </a:p>
          <a:p>
            <a:r>
              <a:rPr lang="en-US" altLang="zh-TW"/>
              <a:t>LRPT(env)</a:t>
            </a:r>
          </a:p>
        </p:txBody>
      </p:sp>
      <p:sp>
        <p:nvSpPr>
          <p:cNvPr id="4" name="內容版面配置區 3">
            <a:extLst>
              <a:ext uri="{FF2B5EF4-FFF2-40B4-BE49-F238E27FC236}">
                <a16:creationId xmlns:a16="http://schemas.microsoft.com/office/drawing/2014/main" xmlns="" id="{705110FC-4295-7B8F-1A95-D788F6F27D69}"/>
              </a:ext>
            </a:extLst>
          </p:cNvPr>
          <p:cNvSpPr>
            <a:spLocks noGrp="1"/>
          </p:cNvSpPr>
          <p:nvPr>
            <p:ph sz="half" idx="2"/>
          </p:nvPr>
        </p:nvSpPr>
        <p:spPr/>
        <p:txBody>
          <a:bodyPr>
            <a:normAutofit fontScale="92500" lnSpcReduction="10000"/>
          </a:bodyPr>
          <a:lstStyle/>
          <a:p>
            <a:endParaRPr lang="en-US" altLang="zh-TW"/>
          </a:p>
          <a:p>
            <a:r>
              <a:rPr lang="en-US" altLang="zh-TW"/>
              <a:t>LSO(env)</a:t>
            </a:r>
          </a:p>
          <a:p>
            <a:r>
              <a:rPr lang="en-US" altLang="zh-TW"/>
              <a:t>SPT_SSO(env)</a:t>
            </a:r>
            <a:endParaRPr lang="zh-TW" altLang="en-US"/>
          </a:p>
          <a:p>
            <a:r>
              <a:rPr lang="en-US" altLang="zh-TW"/>
              <a:t>SPT_TWK(env)</a:t>
            </a:r>
          </a:p>
          <a:p>
            <a:r>
              <a:rPr lang="en-US" altLang="zh-TW" err="1"/>
              <a:t>SPT_or_TWK</a:t>
            </a:r>
            <a:r>
              <a:rPr lang="en-US" altLang="zh-TW"/>
              <a:t>(env)</a:t>
            </a:r>
          </a:p>
          <a:p>
            <a:r>
              <a:rPr lang="en-US" altLang="zh-TW"/>
              <a:t>SPT _TWKR(env)</a:t>
            </a:r>
          </a:p>
          <a:p>
            <a:r>
              <a:rPr lang="en-US" altLang="zh-TW"/>
              <a:t>SPT _</a:t>
            </a:r>
            <a:r>
              <a:rPr lang="en-US" altLang="zh-TW" err="1"/>
              <a:t>or_TWKR</a:t>
            </a:r>
            <a:r>
              <a:rPr lang="en-US" altLang="zh-TW"/>
              <a:t>(env)</a:t>
            </a:r>
          </a:p>
          <a:p>
            <a:r>
              <a:rPr lang="en-US" altLang="zh-TW"/>
              <a:t>SRM(env)</a:t>
            </a:r>
          </a:p>
          <a:p>
            <a:r>
              <a:rPr lang="en-US" altLang="zh-TW"/>
              <a:t>SRPT(env)</a:t>
            </a:r>
          </a:p>
          <a:p>
            <a:r>
              <a:rPr lang="en-US" altLang="zh-TW"/>
              <a:t>SSO(env)</a:t>
            </a:r>
          </a:p>
        </p:txBody>
      </p:sp>
      <p:pic>
        <p:nvPicPr>
          <p:cNvPr id="6" name="圖片 5">
            <a:extLst>
              <a:ext uri="{FF2B5EF4-FFF2-40B4-BE49-F238E27FC236}">
                <a16:creationId xmlns:a16="http://schemas.microsoft.com/office/drawing/2014/main" xmlns="" id="{1D3382FC-6D14-A8E7-B7A1-682000C9FBDF}"/>
              </a:ext>
            </a:extLst>
          </p:cNvPr>
          <p:cNvPicPr>
            <a:picLocks noChangeAspect="1"/>
          </p:cNvPicPr>
          <p:nvPr/>
        </p:nvPicPr>
        <p:blipFill>
          <a:blip r:embed="rId3"/>
          <a:stretch>
            <a:fillRect/>
          </a:stretch>
        </p:blipFill>
        <p:spPr>
          <a:xfrm>
            <a:off x="159372" y="1937981"/>
            <a:ext cx="8825256" cy="4188182"/>
          </a:xfrm>
          <a:prstGeom prst="rect">
            <a:avLst/>
          </a:prstGeom>
        </p:spPr>
      </p:pic>
    </p:spTree>
    <p:extLst>
      <p:ext uri="{BB962C8B-B14F-4D97-AF65-F5344CB8AC3E}">
        <p14:creationId xmlns:p14="http://schemas.microsoft.com/office/powerpoint/2010/main" val="65358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Methodology</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p:txBody>
          <a:bodyPr>
            <a:normAutofit/>
          </a:bodyPr>
          <a:lstStyle/>
          <a:p>
            <a:pPr>
              <a:buFont typeface="Wingdings" panose="05000000000000000000" pitchFamily="2" charset="2"/>
              <a:buChar char="Ø"/>
            </a:pPr>
            <a:r>
              <a:rPr lang="en-US" altLang="zh-TW" sz="2000" b="1">
                <a:solidFill>
                  <a:srgbClr val="FF0000"/>
                </a:solidFill>
                <a:latin typeface="-apple-system"/>
              </a:rPr>
              <a:t>Memory/</a:t>
            </a:r>
            <a:r>
              <a:rPr lang="en-US" altLang="zh-TW" sz="2000" b="1" err="1">
                <a:solidFill>
                  <a:srgbClr val="FF0000"/>
                </a:solidFill>
                <a:latin typeface="-apple-system"/>
              </a:rPr>
              <a:t>PreMemory</a:t>
            </a:r>
            <a:r>
              <a:rPr lang="en-US" altLang="zh-TW" sz="2000" b="1">
                <a:solidFill>
                  <a:srgbClr val="FF0000"/>
                </a:solidFill>
                <a:latin typeface="-apple-system"/>
              </a:rPr>
              <a:t>: </a:t>
            </a:r>
            <a:r>
              <a:rPr lang="en-US" altLang="zh-TW" sz="2000"/>
              <a:t>Define different types of memory banks (prioritized or not), </a:t>
            </a:r>
            <a:r>
              <a:rPr lang="en-US" altLang="zh-TW" sz="2000">
                <a:solidFill>
                  <a:srgbClr val="FF0000"/>
                </a:solidFill>
              </a:rPr>
              <a:t>Extreme perform </a:t>
            </a:r>
            <a:r>
              <a:rPr lang="en-US" altLang="zh-TW" sz="2000"/>
              <a:t>are stored in </a:t>
            </a:r>
            <a:r>
              <a:rPr lang="en-US" altLang="zh-TW" sz="2000" err="1"/>
              <a:t>PreMemory</a:t>
            </a:r>
            <a:r>
              <a:rPr lang="en-US" altLang="zh-TW" sz="2000"/>
              <a:t> or accessed.</a:t>
            </a:r>
            <a:endParaRPr lang="zh-TW" altLang="en-US" sz="2000"/>
          </a:p>
        </p:txBody>
      </p:sp>
      <p:pic>
        <p:nvPicPr>
          <p:cNvPr id="5" name="圖片 4">
            <a:extLst>
              <a:ext uri="{FF2B5EF4-FFF2-40B4-BE49-F238E27FC236}">
                <a16:creationId xmlns:a16="http://schemas.microsoft.com/office/drawing/2014/main" xmlns="" id="{008944E4-967E-C9E6-C8D0-121F0CC7B7C6}"/>
              </a:ext>
            </a:extLst>
          </p:cNvPr>
          <p:cNvPicPr>
            <a:picLocks noChangeAspect="1"/>
          </p:cNvPicPr>
          <p:nvPr/>
        </p:nvPicPr>
        <p:blipFill>
          <a:blip r:embed="rId3"/>
          <a:stretch>
            <a:fillRect/>
          </a:stretch>
        </p:blipFill>
        <p:spPr>
          <a:xfrm>
            <a:off x="457200" y="2744788"/>
            <a:ext cx="4219575" cy="3381375"/>
          </a:xfrm>
          <a:prstGeom prst="rect">
            <a:avLst/>
          </a:prstGeom>
        </p:spPr>
      </p:pic>
      <p:pic>
        <p:nvPicPr>
          <p:cNvPr id="9" name="圖片 8">
            <a:extLst>
              <a:ext uri="{FF2B5EF4-FFF2-40B4-BE49-F238E27FC236}">
                <a16:creationId xmlns:a16="http://schemas.microsoft.com/office/drawing/2014/main" xmlns="" id="{FE14AE72-ADA7-1973-352B-F677A32BB9C1}"/>
              </a:ext>
            </a:extLst>
          </p:cNvPr>
          <p:cNvPicPr>
            <a:picLocks noChangeAspect="1"/>
          </p:cNvPicPr>
          <p:nvPr/>
        </p:nvPicPr>
        <p:blipFill>
          <a:blip r:embed="rId4"/>
          <a:stretch>
            <a:fillRect/>
          </a:stretch>
        </p:blipFill>
        <p:spPr>
          <a:xfrm>
            <a:off x="4850863" y="2458545"/>
            <a:ext cx="3835937" cy="4399455"/>
          </a:xfrm>
          <a:prstGeom prst="rect">
            <a:avLst/>
          </a:prstGeom>
        </p:spPr>
      </p:pic>
    </p:spTree>
    <p:extLst>
      <p:ext uri="{BB962C8B-B14F-4D97-AF65-F5344CB8AC3E}">
        <p14:creationId xmlns:p14="http://schemas.microsoft.com/office/powerpoint/2010/main" val="103471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Methodology</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p:txBody>
          <a:bodyPr>
            <a:normAutofit/>
          </a:bodyPr>
          <a:lstStyle/>
          <a:p>
            <a:pPr>
              <a:buFont typeface="Wingdings" panose="05000000000000000000" pitchFamily="2" charset="2"/>
              <a:buChar char="Ø"/>
            </a:pPr>
            <a:r>
              <a:rPr lang="en-US" altLang="zh-TW" sz="2000" b="1" err="1">
                <a:solidFill>
                  <a:srgbClr val="FF0000"/>
                </a:solidFill>
                <a:latin typeface="-apple-system"/>
              </a:rPr>
              <a:t>Sum_tree</a:t>
            </a:r>
            <a:r>
              <a:rPr lang="en-US" altLang="zh-TW" sz="2000" b="1">
                <a:solidFill>
                  <a:srgbClr val="FF0000"/>
                </a:solidFill>
                <a:latin typeface="-apple-system"/>
              </a:rPr>
              <a:t>:</a:t>
            </a:r>
            <a:r>
              <a:rPr lang="zh-TW" altLang="en-US" sz="2000" b="1">
                <a:solidFill>
                  <a:srgbClr val="FF0000"/>
                </a:solidFill>
                <a:latin typeface="-apple-system"/>
              </a:rPr>
              <a:t> </a:t>
            </a:r>
            <a:r>
              <a:rPr lang="en-US" altLang="zh-TW" sz="2000" b="1">
                <a:latin typeface="-apple-system"/>
              </a:rPr>
              <a:t>Used to manage the prioritization and data of samples in the experience playback repository.</a:t>
            </a:r>
            <a:endParaRPr lang="zh-TW" altLang="en-US" sz="2000"/>
          </a:p>
        </p:txBody>
      </p:sp>
      <p:pic>
        <p:nvPicPr>
          <p:cNvPr id="5" name="圖片 4">
            <a:extLst>
              <a:ext uri="{FF2B5EF4-FFF2-40B4-BE49-F238E27FC236}">
                <a16:creationId xmlns:a16="http://schemas.microsoft.com/office/drawing/2014/main" xmlns="" id="{194EB7DE-B9AB-D8B8-92A7-484061F61529}"/>
              </a:ext>
            </a:extLst>
          </p:cNvPr>
          <p:cNvPicPr>
            <a:picLocks noChangeAspect="1"/>
          </p:cNvPicPr>
          <p:nvPr/>
        </p:nvPicPr>
        <p:blipFill>
          <a:blip r:embed="rId3"/>
          <a:stretch>
            <a:fillRect/>
          </a:stretch>
        </p:blipFill>
        <p:spPr>
          <a:xfrm>
            <a:off x="750304" y="2352582"/>
            <a:ext cx="3990372" cy="4342393"/>
          </a:xfrm>
          <a:prstGeom prst="rect">
            <a:avLst/>
          </a:prstGeom>
        </p:spPr>
      </p:pic>
      <p:sp>
        <p:nvSpPr>
          <p:cNvPr id="7" name="文字方塊 6">
            <a:extLst>
              <a:ext uri="{FF2B5EF4-FFF2-40B4-BE49-F238E27FC236}">
                <a16:creationId xmlns:a16="http://schemas.microsoft.com/office/drawing/2014/main" xmlns="" id="{46BCA5AB-DD11-5B87-EFF8-C39863427789}"/>
              </a:ext>
            </a:extLst>
          </p:cNvPr>
          <p:cNvSpPr txBox="1"/>
          <p:nvPr/>
        </p:nvSpPr>
        <p:spPr>
          <a:xfrm>
            <a:off x="4989391" y="3503474"/>
            <a:ext cx="3697409" cy="1754326"/>
          </a:xfrm>
          <a:prstGeom prst="rect">
            <a:avLst/>
          </a:prstGeom>
          <a:noFill/>
        </p:spPr>
        <p:txBody>
          <a:bodyPr wrap="square">
            <a:spAutoFit/>
          </a:bodyPr>
          <a:lstStyle/>
          <a:p>
            <a:r>
              <a:rPr lang="en-US" altLang="zh-TW"/>
              <a:t>It provides functions for </a:t>
            </a:r>
            <a:r>
              <a:rPr lang="en-US" altLang="zh-TW">
                <a:solidFill>
                  <a:srgbClr val="FF0000"/>
                </a:solidFill>
              </a:rPr>
              <a:t>adding samples</a:t>
            </a:r>
            <a:r>
              <a:rPr lang="en-US" altLang="zh-TW"/>
              <a:t>, </a:t>
            </a:r>
            <a:r>
              <a:rPr lang="en-US" altLang="zh-TW">
                <a:solidFill>
                  <a:srgbClr val="FF0000"/>
                </a:solidFill>
              </a:rPr>
              <a:t>updating sample prioritization</a:t>
            </a:r>
            <a:r>
              <a:rPr lang="en-US" altLang="zh-TW"/>
              <a:t>, </a:t>
            </a:r>
            <a:r>
              <a:rPr lang="en-US" altLang="zh-TW">
                <a:solidFill>
                  <a:srgbClr val="FF0000"/>
                </a:solidFill>
              </a:rPr>
              <a:t>acquiring samples</a:t>
            </a:r>
            <a:r>
              <a:rPr lang="en-US" altLang="zh-TW"/>
              <a:t>, and some internal methods for </a:t>
            </a:r>
            <a:r>
              <a:rPr lang="en-US" altLang="zh-TW">
                <a:solidFill>
                  <a:srgbClr val="FF0000"/>
                </a:solidFill>
              </a:rPr>
              <a:t>maintaining the tree structure </a:t>
            </a:r>
            <a:r>
              <a:rPr lang="en-US" altLang="zh-TW"/>
              <a:t>and calculating prioritization</a:t>
            </a:r>
            <a:endParaRPr lang="zh-TW" altLang="en-US"/>
          </a:p>
        </p:txBody>
      </p:sp>
    </p:spTree>
    <p:extLst>
      <p:ext uri="{BB962C8B-B14F-4D97-AF65-F5344CB8AC3E}">
        <p14:creationId xmlns:p14="http://schemas.microsoft.com/office/powerpoint/2010/main" val="1465401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Methodology</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p:txBody>
          <a:bodyPr>
            <a:normAutofit/>
          </a:bodyPr>
          <a:lstStyle/>
          <a:p>
            <a:pPr>
              <a:buFont typeface="Wingdings" panose="05000000000000000000" pitchFamily="2" charset="2"/>
              <a:buChar char="Ø"/>
            </a:pPr>
            <a:r>
              <a:rPr lang="en-US" altLang="zh-TW" sz="2000" b="1" i="0" err="1">
                <a:solidFill>
                  <a:srgbClr val="FF0000"/>
                </a:solidFill>
                <a:effectLst/>
                <a:latin typeface="-apple-system"/>
              </a:rPr>
              <a:t>Test_case_GA</a:t>
            </a:r>
            <a:r>
              <a:rPr lang="en-US" altLang="zh-TW" sz="2000" b="1" i="0">
                <a:solidFill>
                  <a:srgbClr val="FF0000"/>
                </a:solidFill>
                <a:effectLst/>
                <a:latin typeface="-apple-system"/>
              </a:rPr>
              <a:t> </a:t>
            </a:r>
            <a:r>
              <a:rPr lang="en-US" altLang="zh-TW" sz="2000" b="1" i="0">
                <a:solidFill>
                  <a:srgbClr val="1F2328"/>
                </a:solidFill>
                <a:effectLst/>
                <a:latin typeface="-apple-system"/>
              </a:rPr>
              <a:t>: GA algorithm for comparing scheduling results with DQNs</a:t>
            </a:r>
            <a:endParaRPr lang="zh-TW" altLang="en-US" sz="2000"/>
          </a:p>
        </p:txBody>
      </p:sp>
      <p:pic>
        <p:nvPicPr>
          <p:cNvPr id="6" name="圖片 5">
            <a:extLst>
              <a:ext uri="{FF2B5EF4-FFF2-40B4-BE49-F238E27FC236}">
                <a16:creationId xmlns:a16="http://schemas.microsoft.com/office/drawing/2014/main" xmlns="" id="{BC7C4C36-6053-BD49-07A7-A03A7C09F8CE}"/>
              </a:ext>
            </a:extLst>
          </p:cNvPr>
          <p:cNvPicPr>
            <a:picLocks noChangeAspect="1"/>
          </p:cNvPicPr>
          <p:nvPr/>
        </p:nvPicPr>
        <p:blipFill>
          <a:blip r:embed="rId3"/>
          <a:stretch>
            <a:fillRect/>
          </a:stretch>
        </p:blipFill>
        <p:spPr>
          <a:xfrm>
            <a:off x="457200" y="2452567"/>
            <a:ext cx="4477081" cy="4170955"/>
          </a:xfrm>
          <a:prstGeom prst="rect">
            <a:avLst/>
          </a:prstGeom>
        </p:spPr>
      </p:pic>
      <p:sp>
        <p:nvSpPr>
          <p:cNvPr id="8" name="文字方塊 7">
            <a:extLst>
              <a:ext uri="{FF2B5EF4-FFF2-40B4-BE49-F238E27FC236}">
                <a16:creationId xmlns:a16="http://schemas.microsoft.com/office/drawing/2014/main" xmlns="" id="{F863BFE7-85C1-A98B-9AAD-A2E9C74C14BB}"/>
              </a:ext>
            </a:extLst>
          </p:cNvPr>
          <p:cNvSpPr txBox="1"/>
          <p:nvPr/>
        </p:nvSpPr>
        <p:spPr>
          <a:xfrm>
            <a:off x="5272322" y="3121308"/>
            <a:ext cx="3707905" cy="2308324"/>
          </a:xfrm>
          <a:prstGeom prst="rect">
            <a:avLst/>
          </a:prstGeom>
          <a:noFill/>
        </p:spPr>
        <p:txBody>
          <a:bodyPr wrap="square">
            <a:spAutoFit/>
          </a:bodyPr>
          <a:lstStyle/>
          <a:p>
            <a:r>
              <a:rPr lang="en-US" altLang="zh-TW"/>
              <a:t>Initial community size(A0) =100</a:t>
            </a:r>
          </a:p>
          <a:p>
            <a:endParaRPr lang="en-US" altLang="zh-TW"/>
          </a:p>
          <a:p>
            <a:r>
              <a:rPr lang="en-US" altLang="zh-TW"/>
              <a:t>Selection rate(r0) = 0.01</a:t>
            </a:r>
          </a:p>
          <a:p>
            <a:endParaRPr lang="en-US" altLang="zh-TW"/>
          </a:p>
          <a:p>
            <a:r>
              <a:rPr lang="en-US" altLang="zh-TW"/>
              <a:t>Crossover probability(C_r0) = 0.8</a:t>
            </a:r>
          </a:p>
          <a:p>
            <a:endParaRPr lang="en-US" altLang="zh-TW"/>
          </a:p>
          <a:p>
            <a:r>
              <a:rPr lang="en-US" altLang="zh-TW"/>
              <a:t>Mutation rate(mu0) =0.9</a:t>
            </a:r>
          </a:p>
          <a:p>
            <a:r>
              <a:rPr lang="en-US" altLang="zh-TW"/>
              <a:t> </a:t>
            </a:r>
            <a:endParaRPr lang="zh-TW" altLang="en-US"/>
          </a:p>
        </p:txBody>
      </p:sp>
    </p:spTree>
    <p:extLst>
      <p:ext uri="{BB962C8B-B14F-4D97-AF65-F5344CB8AC3E}">
        <p14:creationId xmlns:p14="http://schemas.microsoft.com/office/powerpoint/2010/main" val="3637297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Data Collection and Analysis Result </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a:xfrm>
            <a:off x="440195" y="1780837"/>
            <a:ext cx="8229600" cy="4525963"/>
          </a:xfrm>
        </p:spPr>
        <p:txBody>
          <a:bodyPr vert="horz" lIns="91440" tIns="45720" rIns="91440" bIns="45720" rtlCol="0" anchor="t">
            <a:normAutofit/>
          </a:bodyPr>
          <a:lstStyle/>
          <a:p>
            <a:pPr>
              <a:buFont typeface="Wingdings" panose="05000000000000000000" pitchFamily="2" charset="2"/>
              <a:buChar char="Ø"/>
            </a:pPr>
            <a:r>
              <a:rPr lang="af-ZA" sz="2400" b="0" i="0">
                <a:solidFill>
                  <a:srgbClr val="374151"/>
                </a:solidFill>
                <a:latin typeface="Söhne"/>
                <a:ea typeface="Söhne"/>
                <a:cs typeface="Söhne"/>
              </a:rPr>
              <a:t>Organize all the numerical values of the public data into a .pkl file.</a:t>
            </a:r>
            <a:endParaRPr lang="zh-TW" altLang="en-US" sz="1600"/>
          </a:p>
        </p:txBody>
      </p:sp>
      <p:sp>
        <p:nvSpPr>
          <p:cNvPr id="8" name="文字方塊 7">
            <a:extLst>
              <a:ext uri="{FF2B5EF4-FFF2-40B4-BE49-F238E27FC236}">
                <a16:creationId xmlns:a16="http://schemas.microsoft.com/office/drawing/2014/main" xmlns="" id="{8C1C3E72-8B4E-864D-6E90-9C13FAAAFFC9}"/>
              </a:ext>
            </a:extLst>
          </p:cNvPr>
          <p:cNvSpPr txBox="1"/>
          <p:nvPr/>
        </p:nvSpPr>
        <p:spPr>
          <a:xfrm>
            <a:off x="763480" y="2557705"/>
            <a:ext cx="7923320" cy="1200329"/>
          </a:xfrm>
          <a:prstGeom prst="rect">
            <a:avLst/>
          </a:prstGeom>
          <a:noFill/>
        </p:spPr>
        <p:txBody>
          <a:bodyPr wrap="square">
            <a:spAutoFit/>
          </a:bodyPr>
          <a:lstStyle/>
          <a:p>
            <a:r>
              <a:rPr lang="en-US" altLang="zh-TW" err="1">
                <a:solidFill>
                  <a:schemeClr val="accent5">
                    <a:lumMod val="50000"/>
                  </a:schemeClr>
                </a:solidFill>
              </a:rPr>
              <a:t>Data_extraction</a:t>
            </a:r>
            <a:r>
              <a:rPr lang="zh-TW" altLang="en-US"/>
              <a:t>:</a:t>
            </a:r>
            <a:endParaRPr lang="en-US" altLang="zh-TW"/>
          </a:p>
          <a:p>
            <a:r>
              <a:rPr lang="en-US" altLang="zh-TW"/>
              <a:t>All</a:t>
            </a:r>
            <a:r>
              <a:rPr lang="zh-TW" altLang="en-US"/>
              <a:t> </a:t>
            </a:r>
            <a:r>
              <a:rPr lang="en-US" altLang="zh-TW"/>
              <a:t>85 JSP files extracted from the famous OR library. Scheduling times, machine sequences and special restrictions are provided in each data file.</a:t>
            </a:r>
          </a:p>
          <a:p>
            <a:r>
              <a:rPr lang="en-US" altLang="zh-TW"/>
              <a:t>Convert the following data to input form (Job, Machine, PT, MT).</a:t>
            </a:r>
          </a:p>
        </p:txBody>
      </p:sp>
      <p:pic>
        <p:nvPicPr>
          <p:cNvPr id="9" name="圖片 8">
            <a:extLst>
              <a:ext uri="{FF2B5EF4-FFF2-40B4-BE49-F238E27FC236}">
                <a16:creationId xmlns:a16="http://schemas.microsoft.com/office/drawing/2014/main" xmlns="" id="{6F17AB8E-5B9B-44C3-E642-432874FF3654}"/>
              </a:ext>
            </a:extLst>
          </p:cNvPr>
          <p:cNvPicPr>
            <a:picLocks noChangeAspect="1"/>
          </p:cNvPicPr>
          <p:nvPr/>
        </p:nvPicPr>
        <p:blipFill>
          <a:blip r:embed="rId3"/>
          <a:stretch>
            <a:fillRect/>
          </a:stretch>
        </p:blipFill>
        <p:spPr>
          <a:xfrm>
            <a:off x="230862" y="4030765"/>
            <a:ext cx="4324133" cy="2454070"/>
          </a:xfrm>
          <a:prstGeom prst="rect">
            <a:avLst/>
          </a:prstGeom>
        </p:spPr>
      </p:pic>
      <p:pic>
        <p:nvPicPr>
          <p:cNvPr id="10" name="圖片 9">
            <a:extLst>
              <a:ext uri="{FF2B5EF4-FFF2-40B4-BE49-F238E27FC236}">
                <a16:creationId xmlns:a16="http://schemas.microsoft.com/office/drawing/2014/main" xmlns="" id="{BFD65CA7-FF52-7C69-96F0-8834F77AFE16}"/>
              </a:ext>
            </a:extLst>
          </p:cNvPr>
          <p:cNvPicPr>
            <a:picLocks noChangeAspect="1"/>
          </p:cNvPicPr>
          <p:nvPr/>
        </p:nvPicPr>
        <p:blipFill>
          <a:blip r:embed="rId4"/>
          <a:stretch>
            <a:fillRect/>
          </a:stretch>
        </p:blipFill>
        <p:spPr>
          <a:xfrm>
            <a:off x="5331748" y="3758034"/>
            <a:ext cx="2678508" cy="2647442"/>
          </a:xfrm>
          <a:prstGeom prst="rect">
            <a:avLst/>
          </a:prstGeom>
        </p:spPr>
      </p:pic>
      <p:sp>
        <p:nvSpPr>
          <p:cNvPr id="11" name="箭號: 向右 10">
            <a:extLst>
              <a:ext uri="{FF2B5EF4-FFF2-40B4-BE49-F238E27FC236}">
                <a16:creationId xmlns:a16="http://schemas.microsoft.com/office/drawing/2014/main" xmlns="" id="{F7626C6F-7BF9-BCA5-D383-3887D4771EC9}"/>
              </a:ext>
            </a:extLst>
          </p:cNvPr>
          <p:cNvSpPr/>
          <p:nvPr/>
        </p:nvSpPr>
        <p:spPr>
          <a:xfrm>
            <a:off x="4554995" y="5081755"/>
            <a:ext cx="550415" cy="352090"/>
          </a:xfrm>
          <a:prstGeom prst="rightArrow">
            <a:avLst>
              <a:gd name="adj1" fmla="val 50000"/>
              <a:gd name="adj2" fmla="val 72693"/>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xmlns="" id="{1DD12564-E242-6C4F-E601-8F432A47D719}"/>
              </a:ext>
            </a:extLst>
          </p:cNvPr>
          <p:cNvSpPr txBox="1"/>
          <p:nvPr/>
        </p:nvSpPr>
        <p:spPr>
          <a:xfrm>
            <a:off x="5888492" y="6456574"/>
            <a:ext cx="2121764" cy="369332"/>
          </a:xfrm>
          <a:prstGeom prst="rect">
            <a:avLst/>
          </a:prstGeom>
          <a:noFill/>
        </p:spPr>
        <p:txBody>
          <a:bodyPr wrap="square" rtlCol="0">
            <a:spAutoFit/>
          </a:bodyPr>
          <a:lstStyle/>
          <a:p>
            <a:r>
              <a:rPr lang="en-US" altLang="zh-TW" b="1">
                <a:solidFill>
                  <a:srgbClr val="FF0000"/>
                </a:solidFill>
              </a:rPr>
              <a:t>Data Extraction</a:t>
            </a:r>
            <a:endParaRPr lang="zh-TW" altLang="en-US" b="1">
              <a:solidFill>
                <a:srgbClr val="FF0000"/>
              </a:solidFill>
            </a:endParaRPr>
          </a:p>
        </p:txBody>
      </p:sp>
      <p:sp>
        <p:nvSpPr>
          <p:cNvPr id="13" name="文字方塊 12">
            <a:extLst>
              <a:ext uri="{FF2B5EF4-FFF2-40B4-BE49-F238E27FC236}">
                <a16:creationId xmlns:a16="http://schemas.microsoft.com/office/drawing/2014/main" xmlns="" id="{D79B8F78-6802-052A-B21E-D82AE6E6E177}"/>
              </a:ext>
            </a:extLst>
          </p:cNvPr>
          <p:cNvSpPr txBox="1"/>
          <p:nvPr/>
        </p:nvSpPr>
        <p:spPr>
          <a:xfrm>
            <a:off x="457200" y="1184066"/>
            <a:ext cx="3354548" cy="523220"/>
          </a:xfrm>
          <a:prstGeom prst="rect">
            <a:avLst/>
          </a:prstGeom>
          <a:noFill/>
        </p:spPr>
        <p:txBody>
          <a:bodyPr wrap="square">
            <a:spAutoFit/>
          </a:bodyPr>
          <a:lstStyle/>
          <a:p>
            <a:pPr marL="0" indent="0">
              <a:buNone/>
            </a:pPr>
            <a:r>
              <a:rPr lang="en-US" altLang="zh-TW" sz="2800" b="1">
                <a:solidFill>
                  <a:schemeClr val="accent2">
                    <a:lumMod val="50000"/>
                  </a:schemeClr>
                </a:solidFill>
                <a:latin typeface="Times New Roman" panose="02020603050405020304" pitchFamily="18" charset="0"/>
                <a:ea typeface="標楷體" panose="03000509000000000000" pitchFamily="65" charset="-120"/>
                <a:cs typeface="Arial"/>
              </a:rPr>
              <a:t>4.1 Data Collection</a:t>
            </a:r>
          </a:p>
        </p:txBody>
      </p:sp>
    </p:spTree>
    <p:extLst>
      <p:ext uri="{BB962C8B-B14F-4D97-AF65-F5344CB8AC3E}">
        <p14:creationId xmlns:p14="http://schemas.microsoft.com/office/powerpoint/2010/main" val="2055222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descr="一張含有 文字, 螢幕擷取畫面, 軟體, 多媒體軟體 的圖片&#10;&#10;自動產生的描述">
            <a:extLst>
              <a:ext uri="{FF2B5EF4-FFF2-40B4-BE49-F238E27FC236}">
                <a16:creationId xmlns:a16="http://schemas.microsoft.com/office/drawing/2014/main" xmlns="" id="{4819F1D4-DC00-0348-D85B-D7C6736AFF0A}"/>
              </a:ext>
            </a:extLst>
          </p:cNvPr>
          <p:cNvPicPr>
            <a:picLocks noGrp="1" noChangeAspect="1"/>
          </p:cNvPicPr>
          <p:nvPr>
            <p:ph idx="1"/>
          </p:nvPr>
        </p:nvPicPr>
        <p:blipFill>
          <a:blip r:embed="rId3"/>
          <a:stretch>
            <a:fillRect/>
          </a:stretch>
        </p:blipFill>
        <p:spPr>
          <a:xfrm>
            <a:off x="0" y="2540188"/>
            <a:ext cx="9144000" cy="2553035"/>
          </a:xfrm>
        </p:spPr>
      </p:pic>
      <p:sp>
        <p:nvSpPr>
          <p:cNvPr id="5" name="文字方塊 4">
            <a:extLst>
              <a:ext uri="{FF2B5EF4-FFF2-40B4-BE49-F238E27FC236}">
                <a16:creationId xmlns:a16="http://schemas.microsoft.com/office/drawing/2014/main" xmlns="" id="{C2E38ADD-A9EC-3B88-B1DE-B7D115A34ACC}"/>
              </a:ext>
            </a:extLst>
          </p:cNvPr>
          <p:cNvSpPr txBox="1"/>
          <p:nvPr/>
        </p:nvSpPr>
        <p:spPr>
          <a:xfrm>
            <a:off x="248461" y="1493748"/>
            <a:ext cx="3354548" cy="523220"/>
          </a:xfrm>
          <a:prstGeom prst="rect">
            <a:avLst/>
          </a:prstGeom>
          <a:noFill/>
        </p:spPr>
        <p:txBody>
          <a:bodyPr wrap="square">
            <a:spAutoFit/>
          </a:bodyPr>
          <a:lstStyle/>
          <a:p>
            <a:pPr marL="0" indent="0">
              <a:buNone/>
            </a:pPr>
            <a:r>
              <a:rPr lang="en-US" altLang="zh-TW" sz="2800" b="1">
                <a:solidFill>
                  <a:schemeClr val="accent2">
                    <a:lumMod val="50000"/>
                  </a:schemeClr>
                </a:solidFill>
                <a:latin typeface="Times New Roman" panose="02020603050405020304" pitchFamily="18" charset="0"/>
                <a:ea typeface="標楷體" panose="03000509000000000000" pitchFamily="65" charset="-120"/>
                <a:cs typeface="Arial"/>
              </a:rPr>
              <a:t>4.2 Analysis</a:t>
            </a:r>
          </a:p>
        </p:txBody>
      </p:sp>
      <p:pic>
        <p:nvPicPr>
          <p:cNvPr id="7" name="圖片 6" descr="一張含有 文字, 螢幕擷取畫面, 軟體, 電腦 的圖片&#10;&#10;自動產生的描述">
            <a:extLst>
              <a:ext uri="{FF2B5EF4-FFF2-40B4-BE49-F238E27FC236}">
                <a16:creationId xmlns:a16="http://schemas.microsoft.com/office/drawing/2014/main" xmlns="" id="{19007E6F-EA4A-8188-C699-8295D513B4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16968"/>
            <a:ext cx="9144000" cy="4551286"/>
          </a:xfrm>
          <a:prstGeom prst="rect">
            <a:avLst/>
          </a:prstGeom>
        </p:spPr>
      </p:pic>
      <p:sp>
        <p:nvSpPr>
          <p:cNvPr id="11" name="標題 1">
            <a:extLst>
              <a:ext uri="{FF2B5EF4-FFF2-40B4-BE49-F238E27FC236}">
                <a16:creationId xmlns:a16="http://schemas.microsoft.com/office/drawing/2014/main" xmlns="" id="{86EA221E-8E9B-64BA-AB92-65B7C1DA58E3}"/>
              </a:ext>
            </a:extLst>
          </p:cNvPr>
          <p:cNvSpPr>
            <a:spLocks noGrp="1"/>
          </p:cNvSpPr>
          <p:nvPr>
            <p:ph type="title"/>
          </p:nvPr>
        </p:nvSpPr>
        <p:spPr>
          <a:xfrm>
            <a:off x="457200" y="274638"/>
            <a:ext cx="8229600" cy="1143000"/>
          </a:xfrm>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Data Collection and Analysis Result </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pic>
        <p:nvPicPr>
          <p:cNvPr id="6" name="圖片 5"/>
          <p:cNvPicPr>
            <a:picLocks noChangeAspect="1"/>
          </p:cNvPicPr>
          <p:nvPr/>
        </p:nvPicPr>
        <p:blipFill>
          <a:blip r:embed="rId5"/>
          <a:stretch>
            <a:fillRect/>
          </a:stretch>
        </p:blipFill>
        <p:spPr>
          <a:xfrm>
            <a:off x="330572" y="2016968"/>
            <a:ext cx="3372047" cy="4339382"/>
          </a:xfrm>
          <a:prstGeom prst="rect">
            <a:avLst/>
          </a:prstGeom>
        </p:spPr>
      </p:pic>
    </p:spTree>
    <p:extLst>
      <p:ext uri="{BB962C8B-B14F-4D97-AF65-F5344CB8AC3E}">
        <p14:creationId xmlns:p14="http://schemas.microsoft.com/office/powerpoint/2010/main" val="98453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xmlns="" id="{3B35C41E-1C9B-A302-ACB2-46C0B7C2719F}"/>
              </a:ext>
            </a:extLst>
          </p:cNvPr>
          <p:cNvSpPr txBox="1"/>
          <p:nvPr/>
        </p:nvSpPr>
        <p:spPr>
          <a:xfrm>
            <a:off x="2303057" y="5230123"/>
            <a:ext cx="4537883" cy="830997"/>
          </a:xfrm>
          <a:prstGeom prst="rect">
            <a:avLst/>
          </a:prstGeom>
          <a:noFill/>
        </p:spPr>
        <p:txBody>
          <a:bodyPr wrap="square" rtlCol="0">
            <a:spAutoFit/>
          </a:bodyPr>
          <a:lstStyle/>
          <a:p>
            <a:pPr algn="ctr"/>
            <a:r>
              <a:rPr lang="en-US" altLang="zh-TW" sz="2400" b="1">
                <a:solidFill>
                  <a:srgbClr val="FF0000"/>
                </a:solidFill>
              </a:rPr>
              <a:t>DQN(epoch=1000) in La16(20,5)  scheduling = 1336</a:t>
            </a:r>
            <a:endParaRPr lang="zh-TW" altLang="en-US" sz="2400" b="1">
              <a:solidFill>
                <a:srgbClr val="FF0000"/>
              </a:solidFill>
            </a:endParaRPr>
          </a:p>
        </p:txBody>
      </p:sp>
      <p:sp>
        <p:nvSpPr>
          <p:cNvPr id="11" name="文字方塊 10">
            <a:extLst>
              <a:ext uri="{FF2B5EF4-FFF2-40B4-BE49-F238E27FC236}">
                <a16:creationId xmlns:a16="http://schemas.microsoft.com/office/drawing/2014/main" xmlns="" id="{B2BECDD8-1128-011C-661F-3758BCAC7BA9}"/>
              </a:ext>
            </a:extLst>
          </p:cNvPr>
          <p:cNvSpPr txBox="1"/>
          <p:nvPr/>
        </p:nvSpPr>
        <p:spPr>
          <a:xfrm>
            <a:off x="2309883" y="5711214"/>
            <a:ext cx="4824483" cy="830997"/>
          </a:xfrm>
          <a:prstGeom prst="rect">
            <a:avLst/>
          </a:prstGeom>
          <a:noFill/>
        </p:spPr>
        <p:txBody>
          <a:bodyPr wrap="square" rtlCol="0">
            <a:spAutoFit/>
          </a:bodyPr>
          <a:lstStyle/>
          <a:p>
            <a:pPr algn="ctr"/>
            <a:r>
              <a:rPr lang="en-US" altLang="zh-TW" sz="2400" b="1">
                <a:solidFill>
                  <a:srgbClr val="FF0000"/>
                </a:solidFill>
              </a:rPr>
              <a:t>DQN(epoch=1000) in abz9(20,15)  scheduling = 919</a:t>
            </a:r>
            <a:endParaRPr lang="zh-TW" altLang="en-US" sz="2400" b="1">
              <a:solidFill>
                <a:srgbClr val="FF0000"/>
              </a:solidFill>
            </a:endParaRPr>
          </a:p>
        </p:txBody>
      </p:sp>
      <p:pic>
        <p:nvPicPr>
          <p:cNvPr id="17" name="內容版面配置區 16" descr="一張含有 螢幕擷取畫面, 鮮豔, 正方形 的圖片&#10;&#10;自動產生的描述">
            <a:extLst>
              <a:ext uri="{FF2B5EF4-FFF2-40B4-BE49-F238E27FC236}">
                <a16:creationId xmlns:a16="http://schemas.microsoft.com/office/drawing/2014/main" xmlns="" id="{F2584656-36DF-9655-CBF5-85345C628D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5914" y="1121374"/>
            <a:ext cx="5852172" cy="4389129"/>
          </a:xfrm>
        </p:spPr>
      </p:pic>
      <p:sp>
        <p:nvSpPr>
          <p:cNvPr id="21" name="標題 1">
            <a:extLst>
              <a:ext uri="{FF2B5EF4-FFF2-40B4-BE49-F238E27FC236}">
                <a16:creationId xmlns:a16="http://schemas.microsoft.com/office/drawing/2014/main" xmlns="" id="{E77909F6-9FC3-17D8-4050-0A76315B8637}"/>
              </a:ext>
            </a:extLst>
          </p:cNvPr>
          <p:cNvSpPr>
            <a:spLocks noGrp="1"/>
          </p:cNvSpPr>
          <p:nvPr>
            <p:ph type="title"/>
          </p:nvPr>
        </p:nvSpPr>
        <p:spPr>
          <a:xfrm>
            <a:off x="457200" y="274638"/>
            <a:ext cx="8229600" cy="1143000"/>
          </a:xfrm>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Data Collection and Analysis Result </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26" name="文字方塊 25">
            <a:extLst>
              <a:ext uri="{FF2B5EF4-FFF2-40B4-BE49-F238E27FC236}">
                <a16:creationId xmlns:a16="http://schemas.microsoft.com/office/drawing/2014/main" xmlns="" id="{18A30D42-03D8-6224-AD38-71C8C1A0B66B}"/>
              </a:ext>
            </a:extLst>
          </p:cNvPr>
          <p:cNvSpPr txBox="1"/>
          <p:nvPr/>
        </p:nvSpPr>
        <p:spPr>
          <a:xfrm>
            <a:off x="2447425" y="5773581"/>
            <a:ext cx="4827896" cy="461665"/>
          </a:xfrm>
          <a:prstGeom prst="rect">
            <a:avLst/>
          </a:prstGeom>
          <a:noFill/>
        </p:spPr>
        <p:txBody>
          <a:bodyPr wrap="square" rtlCol="0">
            <a:spAutoFit/>
          </a:bodyPr>
          <a:lstStyle/>
          <a:p>
            <a:pPr algn="ctr"/>
            <a:r>
              <a:rPr lang="en-US" altLang="zh-TW" sz="2400" b="1">
                <a:solidFill>
                  <a:srgbClr val="FF0000"/>
                </a:solidFill>
              </a:rPr>
              <a:t>GA in La16(20,5)  scheduling = 1481</a:t>
            </a:r>
            <a:endParaRPr lang="zh-TW" altLang="en-US" sz="2400" b="1">
              <a:solidFill>
                <a:srgbClr val="FF0000"/>
              </a:solidFill>
            </a:endParaRPr>
          </a:p>
        </p:txBody>
      </p:sp>
      <p:sp>
        <p:nvSpPr>
          <p:cNvPr id="27" name="文字方塊 26">
            <a:extLst>
              <a:ext uri="{FF2B5EF4-FFF2-40B4-BE49-F238E27FC236}">
                <a16:creationId xmlns:a16="http://schemas.microsoft.com/office/drawing/2014/main" xmlns="" id="{606A2960-033E-8DFE-C54C-81AE15161C02}"/>
              </a:ext>
            </a:extLst>
          </p:cNvPr>
          <p:cNvSpPr txBox="1"/>
          <p:nvPr/>
        </p:nvSpPr>
        <p:spPr>
          <a:xfrm>
            <a:off x="2407706" y="5926506"/>
            <a:ext cx="4824483" cy="461665"/>
          </a:xfrm>
          <a:prstGeom prst="rect">
            <a:avLst/>
          </a:prstGeom>
          <a:noFill/>
        </p:spPr>
        <p:txBody>
          <a:bodyPr wrap="square" rtlCol="0">
            <a:spAutoFit/>
          </a:bodyPr>
          <a:lstStyle/>
          <a:p>
            <a:pPr algn="ctr"/>
            <a:r>
              <a:rPr lang="en-US" altLang="zh-TW" sz="2400" b="1">
                <a:solidFill>
                  <a:srgbClr val="FF0000"/>
                </a:solidFill>
              </a:rPr>
              <a:t>GA in abz9(20,15)  scheduling = 1076</a:t>
            </a:r>
            <a:endParaRPr lang="zh-TW" altLang="en-US" sz="2400" b="1">
              <a:solidFill>
                <a:srgbClr val="FF0000"/>
              </a:solidFill>
            </a:endParaRPr>
          </a:p>
        </p:txBody>
      </p:sp>
      <p:pic>
        <p:nvPicPr>
          <p:cNvPr id="28" name="圖片 27" descr="一張含有 螢幕擷取畫面, 鮮豔, 正方形, Rectangle 的圖片&#10;&#10;自動產生的描述">
            <a:extLst>
              <a:ext uri="{FF2B5EF4-FFF2-40B4-BE49-F238E27FC236}">
                <a16:creationId xmlns:a16="http://schemas.microsoft.com/office/drawing/2014/main" xmlns="" id="{0ACE37D2-BCE3-017E-BEDC-6D7E3BCBD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58" y="1667430"/>
            <a:ext cx="8024884" cy="4007218"/>
          </a:xfrm>
          <a:prstGeom prst="rect">
            <a:avLst/>
          </a:prstGeom>
        </p:spPr>
      </p:pic>
      <p:pic>
        <p:nvPicPr>
          <p:cNvPr id="29" name="圖片 28" descr="一張含有 螢幕擷取畫面, 文字, 鮮豔, 圖表 的圖片&#10;&#10;自動產生的描述">
            <a:extLst>
              <a:ext uri="{FF2B5EF4-FFF2-40B4-BE49-F238E27FC236}">
                <a16:creationId xmlns:a16="http://schemas.microsoft.com/office/drawing/2014/main" xmlns="" id="{B4B7D464-119F-241B-3366-2A47036E3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223" y="1257943"/>
            <a:ext cx="6611451" cy="4389129"/>
          </a:xfrm>
          <a:prstGeom prst="rect">
            <a:avLst/>
          </a:prstGeom>
        </p:spPr>
      </p:pic>
      <p:sp>
        <p:nvSpPr>
          <p:cNvPr id="30" name="文字方塊 29">
            <a:extLst>
              <a:ext uri="{FF2B5EF4-FFF2-40B4-BE49-F238E27FC236}">
                <a16:creationId xmlns:a16="http://schemas.microsoft.com/office/drawing/2014/main" xmlns="" id="{0AE09BFC-24FA-94D4-6E03-869CF430713B}"/>
              </a:ext>
            </a:extLst>
          </p:cNvPr>
          <p:cNvSpPr txBox="1"/>
          <p:nvPr/>
        </p:nvSpPr>
        <p:spPr>
          <a:xfrm>
            <a:off x="2468886" y="6015837"/>
            <a:ext cx="4824483" cy="461665"/>
          </a:xfrm>
          <a:prstGeom prst="rect">
            <a:avLst/>
          </a:prstGeom>
          <a:noFill/>
        </p:spPr>
        <p:txBody>
          <a:bodyPr wrap="square" rtlCol="0">
            <a:spAutoFit/>
          </a:bodyPr>
          <a:lstStyle/>
          <a:p>
            <a:pPr algn="ctr"/>
            <a:r>
              <a:rPr lang="en-US" altLang="zh-TW" sz="2400" b="1">
                <a:solidFill>
                  <a:srgbClr val="FF0000"/>
                </a:solidFill>
              </a:rPr>
              <a:t>LPT in La16(20,5)  scheduling = 1593</a:t>
            </a:r>
            <a:endParaRPr lang="zh-TW" altLang="en-US" sz="2400" b="1">
              <a:solidFill>
                <a:srgbClr val="FF0000"/>
              </a:solidFill>
            </a:endParaRPr>
          </a:p>
        </p:txBody>
      </p:sp>
      <p:sp>
        <p:nvSpPr>
          <p:cNvPr id="31" name="文字方塊 30">
            <a:extLst>
              <a:ext uri="{FF2B5EF4-FFF2-40B4-BE49-F238E27FC236}">
                <a16:creationId xmlns:a16="http://schemas.microsoft.com/office/drawing/2014/main" xmlns="" id="{24B7CBDD-3EF4-ACE0-EA8A-FEB4300556FB}"/>
              </a:ext>
            </a:extLst>
          </p:cNvPr>
          <p:cNvSpPr txBox="1"/>
          <p:nvPr/>
        </p:nvSpPr>
        <p:spPr>
          <a:xfrm>
            <a:off x="1938904" y="6121697"/>
            <a:ext cx="5141794" cy="461665"/>
          </a:xfrm>
          <a:prstGeom prst="rect">
            <a:avLst/>
          </a:prstGeom>
          <a:noFill/>
        </p:spPr>
        <p:txBody>
          <a:bodyPr wrap="square" rtlCol="0">
            <a:spAutoFit/>
          </a:bodyPr>
          <a:lstStyle/>
          <a:p>
            <a:pPr algn="ctr"/>
            <a:r>
              <a:rPr lang="en-US" altLang="zh-TW" sz="2400" b="1">
                <a:solidFill>
                  <a:srgbClr val="FF0000"/>
                </a:solidFill>
              </a:rPr>
              <a:t>LPT in abz9(20,15)  scheduling = 1042</a:t>
            </a:r>
            <a:endParaRPr lang="zh-TW" altLang="en-US" sz="2400" b="1">
              <a:solidFill>
                <a:srgbClr val="FF0000"/>
              </a:solidFill>
            </a:endParaRPr>
          </a:p>
        </p:txBody>
      </p:sp>
      <p:pic>
        <p:nvPicPr>
          <p:cNvPr id="32" name="圖片 31" descr="一張含有 鮮豔, 螢幕擷取畫面, 正方形, Rectangle 的圖片&#10;&#10;自動產生的描述">
            <a:extLst>
              <a:ext uri="{FF2B5EF4-FFF2-40B4-BE49-F238E27FC236}">
                <a16:creationId xmlns:a16="http://schemas.microsoft.com/office/drawing/2014/main" xmlns="" id="{645BB5FC-BA49-51CD-F725-900751CA10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4223" y="1527786"/>
            <a:ext cx="6733811" cy="4020616"/>
          </a:xfrm>
          <a:prstGeom prst="rect">
            <a:avLst/>
          </a:prstGeom>
        </p:spPr>
      </p:pic>
      <p:pic>
        <p:nvPicPr>
          <p:cNvPr id="33" name="圖片 32" descr="一張含有 螢幕擷取畫面, 鮮豔, 圖表, 正方形 的圖片&#10;&#10;自動產生的描述">
            <a:extLst>
              <a:ext uri="{FF2B5EF4-FFF2-40B4-BE49-F238E27FC236}">
                <a16:creationId xmlns:a16="http://schemas.microsoft.com/office/drawing/2014/main" xmlns="" id="{C674B875-6411-8785-36B2-5B616F927C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3715" y="1447185"/>
            <a:ext cx="5852172" cy="4389129"/>
          </a:xfrm>
          <a:prstGeom prst="rect">
            <a:avLst/>
          </a:prstGeom>
        </p:spPr>
      </p:pic>
      <p:pic>
        <p:nvPicPr>
          <p:cNvPr id="35" name="圖片 34" descr="一張含有 鮮豔, 螢幕擷取畫面, 正方形, Rectangle 的圖片&#10;&#10;自動產生的描述">
            <a:extLst>
              <a:ext uri="{FF2B5EF4-FFF2-40B4-BE49-F238E27FC236}">
                <a16:creationId xmlns:a16="http://schemas.microsoft.com/office/drawing/2014/main" xmlns="" id="{A80A5459-1E7D-710B-FDD5-68AACEE3C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883" y="1368091"/>
            <a:ext cx="7833360" cy="3911580"/>
          </a:xfrm>
          <a:prstGeom prst="rect">
            <a:avLst/>
          </a:prstGeom>
        </p:spPr>
      </p:pic>
    </p:spTree>
    <p:extLst>
      <p:ext uri="{BB962C8B-B14F-4D97-AF65-F5344CB8AC3E}">
        <p14:creationId xmlns:p14="http://schemas.microsoft.com/office/powerpoint/2010/main" val="163038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2" nodeType="click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2" nodeType="clickEffect">
                                  <p:stCondLst>
                                    <p:cond delay="0"/>
                                  </p:stCondLst>
                                  <p:childTnLst>
                                    <p:set>
                                      <p:cBhvr>
                                        <p:cTn id="54" dur="1" fill="hold">
                                          <p:stCondLst>
                                            <p:cond delay="0"/>
                                          </p:stCondLst>
                                        </p:cTn>
                                        <p:tgtEl>
                                          <p:spTgt spid="2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9"/>
                                        </p:tgtEl>
                                        <p:attrNameLst>
                                          <p:attrName>style.visibility</p:attrName>
                                        </p:attrNameLst>
                                      </p:cBhvr>
                                      <p:to>
                                        <p:strVal val="hidden"/>
                                      </p:to>
                                    </p:set>
                                  </p:childTnLst>
                                </p:cTn>
                              </p:par>
                              <p:par>
                                <p:cTn id="57" presetID="1" presetClass="entr" presetSubtype="0" fill="hold" grpId="1"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2" nodeType="click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ntr"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P spid="26" grpId="0"/>
      <p:bldP spid="26" grpId="1"/>
      <p:bldP spid="26" grpId="2"/>
      <p:bldP spid="27" grpId="0"/>
      <p:bldP spid="27" grpId="1"/>
      <p:bldP spid="27" grpId="2"/>
      <p:bldP spid="30" grpId="0"/>
      <p:bldP spid="30" grpId="1"/>
      <p:bldP spid="30" grpId="2"/>
      <p:bldP spid="31" grpId="0"/>
      <p:bldP spid="3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0048F462-BB88-2BA9-8679-08ED3DD264B6}"/>
              </a:ext>
            </a:extLst>
          </p:cNvPr>
          <p:cNvSpPr>
            <a:spLocks noGrp="1"/>
          </p:cNvSpPr>
          <p:nvPr>
            <p:ph type="title"/>
          </p:nvPr>
        </p:nvSpPr>
        <p:spPr>
          <a:xfrm>
            <a:off x="457200" y="274638"/>
            <a:ext cx="8229600" cy="1143000"/>
          </a:xfrm>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Data Collection and Analysis Result </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8" name="文字方塊 7">
            <a:extLst>
              <a:ext uri="{FF2B5EF4-FFF2-40B4-BE49-F238E27FC236}">
                <a16:creationId xmlns:a16="http://schemas.microsoft.com/office/drawing/2014/main" xmlns="" id="{E30A5400-64FE-DC96-9E17-6B3A27C21CAE}"/>
              </a:ext>
            </a:extLst>
          </p:cNvPr>
          <p:cNvSpPr txBox="1"/>
          <p:nvPr/>
        </p:nvSpPr>
        <p:spPr>
          <a:xfrm>
            <a:off x="796688" y="5518403"/>
            <a:ext cx="7550625" cy="1200329"/>
          </a:xfrm>
          <a:prstGeom prst="rect">
            <a:avLst/>
          </a:prstGeom>
          <a:noFill/>
        </p:spPr>
        <p:txBody>
          <a:bodyPr wrap="square">
            <a:spAutoFit/>
          </a:bodyPr>
          <a:lstStyle/>
          <a:p>
            <a:r>
              <a:rPr lang="en-US" altLang="zh-TW" sz="2400" b="1">
                <a:solidFill>
                  <a:srgbClr val="FF0000"/>
                </a:solidFill>
              </a:rPr>
              <a:t>It can be found that the scheduling results of DQN are better than those of GA and general method in different scheduling data of LA16 and abz9.</a:t>
            </a:r>
            <a:endParaRPr lang="zh-TW" altLang="en-US" sz="2400" b="1">
              <a:solidFill>
                <a:srgbClr val="FF0000"/>
              </a:solidFill>
            </a:endParaRPr>
          </a:p>
        </p:txBody>
      </p:sp>
      <p:sp>
        <p:nvSpPr>
          <p:cNvPr id="10" name="文字方塊 9">
            <a:extLst>
              <a:ext uri="{FF2B5EF4-FFF2-40B4-BE49-F238E27FC236}">
                <a16:creationId xmlns:a16="http://schemas.microsoft.com/office/drawing/2014/main" xmlns="" id="{7C47F279-339B-3C14-CD96-3F3F2991155F}"/>
              </a:ext>
            </a:extLst>
          </p:cNvPr>
          <p:cNvSpPr txBox="1"/>
          <p:nvPr/>
        </p:nvSpPr>
        <p:spPr>
          <a:xfrm>
            <a:off x="457200" y="1457308"/>
            <a:ext cx="7226490" cy="523220"/>
          </a:xfrm>
          <a:prstGeom prst="rect">
            <a:avLst/>
          </a:prstGeom>
          <a:noFill/>
        </p:spPr>
        <p:txBody>
          <a:bodyPr wrap="square">
            <a:spAutoFit/>
          </a:bodyPr>
          <a:lstStyle/>
          <a:p>
            <a:r>
              <a:rPr lang="en-US" altLang="zh-TW" sz="2800" b="1">
                <a:solidFill>
                  <a:schemeClr val="accent2">
                    <a:lumMod val="50000"/>
                  </a:schemeClr>
                </a:solidFill>
                <a:latin typeface="Times New Roman" panose="02020603050405020304" pitchFamily="18" charset="0"/>
                <a:ea typeface="標楷體" panose="03000509000000000000" pitchFamily="65" charset="-120"/>
                <a:cs typeface="Arial"/>
              </a:rPr>
              <a:t>4.3 Results and Managerial Implications</a:t>
            </a:r>
            <a:endParaRPr lang="zh-TW" altLang="en-US" sz="2800" b="1">
              <a:solidFill>
                <a:schemeClr val="accent2">
                  <a:lumMod val="50000"/>
                </a:schemeClr>
              </a:solidFill>
              <a:latin typeface="Times New Roman" panose="02020603050405020304" pitchFamily="18" charset="0"/>
              <a:ea typeface="標楷體" panose="03000509000000000000" pitchFamily="65" charset="-120"/>
              <a:cs typeface="Arial"/>
            </a:endParaRPr>
          </a:p>
        </p:txBody>
      </p:sp>
      <p:graphicFrame>
        <p:nvGraphicFramePr>
          <p:cNvPr id="3" name="表格 2">
            <a:extLst>
              <a:ext uri="{FF2B5EF4-FFF2-40B4-BE49-F238E27FC236}">
                <a16:creationId xmlns:a16="http://schemas.microsoft.com/office/drawing/2014/main" xmlns="" id="{E9334B09-6E9D-322D-28B3-EA2378516CAC}"/>
              </a:ext>
            </a:extLst>
          </p:cNvPr>
          <p:cNvGraphicFramePr>
            <a:graphicFrameLocks noGrp="1"/>
          </p:cNvGraphicFramePr>
          <p:nvPr>
            <p:extLst>
              <p:ext uri="{D42A27DB-BD31-4B8C-83A1-F6EECF244321}">
                <p14:modId xmlns:p14="http://schemas.microsoft.com/office/powerpoint/2010/main" val="1254783343"/>
              </p:ext>
            </p:extLst>
          </p:nvPr>
        </p:nvGraphicFramePr>
        <p:xfrm>
          <a:off x="137516" y="3856410"/>
          <a:ext cx="8868970" cy="1544282"/>
        </p:xfrm>
        <a:graphic>
          <a:graphicData uri="http://schemas.openxmlformats.org/drawingml/2006/table">
            <a:tbl>
              <a:tblPr firstRow="1" bandRow="1">
                <a:tableStyleId>{5C22544A-7EE6-4342-B048-85BDC9FD1C3A}</a:tableStyleId>
              </a:tblPr>
              <a:tblGrid>
                <a:gridCol w="2112902">
                  <a:extLst>
                    <a:ext uri="{9D8B030D-6E8A-4147-A177-3AD203B41FA5}">
                      <a16:colId xmlns:a16="http://schemas.microsoft.com/office/drawing/2014/main" xmlns="" val="973412375"/>
                    </a:ext>
                  </a:extLst>
                </a:gridCol>
                <a:gridCol w="626045">
                  <a:extLst>
                    <a:ext uri="{9D8B030D-6E8A-4147-A177-3AD203B41FA5}">
                      <a16:colId xmlns:a16="http://schemas.microsoft.com/office/drawing/2014/main" xmlns="" val="2289859302"/>
                    </a:ext>
                  </a:extLst>
                </a:gridCol>
                <a:gridCol w="626045">
                  <a:extLst>
                    <a:ext uri="{9D8B030D-6E8A-4147-A177-3AD203B41FA5}">
                      <a16:colId xmlns:a16="http://schemas.microsoft.com/office/drawing/2014/main" xmlns="" val="1779026480"/>
                    </a:ext>
                  </a:extLst>
                </a:gridCol>
                <a:gridCol w="626045">
                  <a:extLst>
                    <a:ext uri="{9D8B030D-6E8A-4147-A177-3AD203B41FA5}">
                      <a16:colId xmlns:a16="http://schemas.microsoft.com/office/drawing/2014/main" xmlns="" val="4036510834"/>
                    </a:ext>
                  </a:extLst>
                </a:gridCol>
                <a:gridCol w="626045">
                  <a:extLst>
                    <a:ext uri="{9D8B030D-6E8A-4147-A177-3AD203B41FA5}">
                      <a16:colId xmlns:a16="http://schemas.microsoft.com/office/drawing/2014/main" xmlns="" val="627581356"/>
                    </a:ext>
                  </a:extLst>
                </a:gridCol>
                <a:gridCol w="626045">
                  <a:extLst>
                    <a:ext uri="{9D8B030D-6E8A-4147-A177-3AD203B41FA5}">
                      <a16:colId xmlns:a16="http://schemas.microsoft.com/office/drawing/2014/main" xmlns="" val="3933127510"/>
                    </a:ext>
                  </a:extLst>
                </a:gridCol>
                <a:gridCol w="626045">
                  <a:extLst>
                    <a:ext uri="{9D8B030D-6E8A-4147-A177-3AD203B41FA5}">
                      <a16:colId xmlns:a16="http://schemas.microsoft.com/office/drawing/2014/main" xmlns="" val="1850592401"/>
                    </a:ext>
                  </a:extLst>
                </a:gridCol>
                <a:gridCol w="626045">
                  <a:extLst>
                    <a:ext uri="{9D8B030D-6E8A-4147-A177-3AD203B41FA5}">
                      <a16:colId xmlns:a16="http://schemas.microsoft.com/office/drawing/2014/main" xmlns="" val="3820170237"/>
                    </a:ext>
                  </a:extLst>
                </a:gridCol>
                <a:gridCol w="639087">
                  <a:extLst>
                    <a:ext uri="{9D8B030D-6E8A-4147-A177-3AD203B41FA5}">
                      <a16:colId xmlns:a16="http://schemas.microsoft.com/office/drawing/2014/main" xmlns="" val="3455546503"/>
                    </a:ext>
                  </a:extLst>
                </a:gridCol>
                <a:gridCol w="639087">
                  <a:extLst>
                    <a:ext uri="{9D8B030D-6E8A-4147-A177-3AD203B41FA5}">
                      <a16:colId xmlns:a16="http://schemas.microsoft.com/office/drawing/2014/main" xmlns="" val="1851603592"/>
                    </a:ext>
                  </a:extLst>
                </a:gridCol>
                <a:gridCol w="1095579">
                  <a:extLst>
                    <a:ext uri="{9D8B030D-6E8A-4147-A177-3AD203B41FA5}">
                      <a16:colId xmlns:a16="http://schemas.microsoft.com/office/drawing/2014/main" xmlns="" val="722837590"/>
                    </a:ext>
                  </a:extLst>
                </a:gridCol>
              </a:tblGrid>
              <a:tr h="321927">
                <a:tc>
                  <a:txBody>
                    <a:bodyPr/>
                    <a:lstStyle/>
                    <a:p>
                      <a:pPr algn="ctr" fontAlgn="b"/>
                      <a:r>
                        <a:rPr lang="af-ZA" sz="1600" b="1" i="0" u="none" strike="noStrike">
                          <a:solidFill>
                            <a:srgbClr val="000000"/>
                          </a:solidFill>
                          <a:effectLst/>
                          <a:latin typeface="Times New Roman" panose="02020603050405020304" pitchFamily="18" charset="0"/>
                          <a:ea typeface="新細明體" panose="02020500000000000000" pitchFamily="18" charset="-120"/>
                        </a:rPr>
                        <a:t>abz9(20,15)</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3</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4</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5</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6</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af-ZA" sz="1200" b="1" i="0" u="none" strike="noStrike">
                          <a:solidFill>
                            <a:srgbClr val="FFFFFF"/>
                          </a:solidFill>
                          <a:effectLst/>
                          <a:latin typeface="微軟正黑體" panose="020B0604030504040204" pitchFamily="34" charset="-120"/>
                          <a:ea typeface="微軟正黑體" panose="020B0604030504040204" pitchFamily="34" charset="-120"/>
                        </a:rPr>
                        <a:t>Mean</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af-ZA" sz="1200" b="1" i="0" u="none" strike="noStrike">
                          <a:solidFill>
                            <a:srgbClr val="FFFFFF"/>
                          </a:solidFill>
                          <a:effectLst/>
                          <a:latin typeface="微軟正黑體" panose="020B0604030504040204" pitchFamily="34" charset="-120"/>
                          <a:ea typeface="微軟正黑體" panose="020B0604030504040204" pitchFamily="34" charset="-120"/>
                        </a:rPr>
                        <a:t>SD</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af-ZA" sz="1200" b="1" i="0" u="none" strike="noStrike">
                          <a:solidFill>
                            <a:srgbClr val="FFFFFF"/>
                          </a:solidFill>
                          <a:effectLst/>
                          <a:latin typeface="微軟正黑體" panose="020B0604030504040204" pitchFamily="34" charset="-120"/>
                          <a:ea typeface="微軟正黑體" panose="020B0604030504040204" pitchFamily="34" charset="-120"/>
                        </a:rPr>
                        <a:t>Process time</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244062"/>
                    </a:solidFill>
                  </a:tcPr>
                </a:tc>
                <a:extLst>
                  <a:ext uri="{0D108BD9-81ED-4DB2-BD59-A6C34878D82A}">
                    <a16:rowId xmlns:a16="http://schemas.microsoft.com/office/drawing/2014/main" xmlns="" val="4134614763"/>
                  </a:ext>
                </a:extLst>
              </a:tr>
              <a:tr h="244471">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DQN(epoch=20)</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953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961</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1038</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1019</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1007</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983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993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993.429</a:t>
                      </a:r>
                    </a:p>
                  </a:txBody>
                  <a:tcPr marL="9525" marR="9525" marT="9525" marB="0" anchor="b">
                    <a:lnL>
                      <a:noFill/>
                    </a:lnL>
                    <a:lnR>
                      <a:noFill/>
                    </a:lnR>
                    <a:lnT>
                      <a:noFill/>
                    </a:lnT>
                    <a:lnB>
                      <a:noFill/>
                    </a:lnB>
                    <a:solidFill>
                      <a:srgbClr val="FABF8F"/>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30.6042</a:t>
                      </a:r>
                    </a:p>
                  </a:txBody>
                  <a:tcPr marL="9525" marR="9525" marT="9525" marB="0" anchor="b">
                    <a:lnL>
                      <a:noFill/>
                    </a:lnL>
                    <a:lnR>
                      <a:noFill/>
                    </a:lnR>
                    <a:lnT>
                      <a:noFill/>
                    </a:lnT>
                    <a:lnB>
                      <a:noFill/>
                    </a:lnB>
                    <a:noFill/>
                  </a:tcPr>
                </a:tc>
                <a:tc>
                  <a:txBody>
                    <a:bodyPr/>
                    <a:lstStyle/>
                    <a:p>
                      <a:pPr algn="ctr" fontAlgn="b"/>
                      <a:r>
                        <a:rPr lang="af-ZA" sz="1200" b="1" i="0" u="none" strike="noStrike">
                          <a:solidFill>
                            <a:srgbClr val="000000"/>
                          </a:solidFill>
                          <a:effectLst/>
                          <a:latin typeface="Times New Roman" panose="02020603050405020304" pitchFamily="18" charset="0"/>
                          <a:ea typeface="新細明體" panose="02020500000000000000" pitchFamily="18" charset="-120"/>
                        </a:rPr>
                        <a:t>62.5s</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xmlns="" val="4259371234"/>
                  </a:ext>
                </a:extLst>
              </a:tr>
              <a:tr h="244471">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DQN(epoch=100)</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906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993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961</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982</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964</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928</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993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961</a:t>
                      </a:r>
                    </a:p>
                  </a:txBody>
                  <a:tcPr marL="9525" marR="9525" marT="9525" marB="0" anchor="b">
                    <a:lnL>
                      <a:noFill/>
                    </a:lnL>
                    <a:lnR>
                      <a:noFill/>
                    </a:lnR>
                    <a:lnT>
                      <a:noFill/>
                    </a:lnT>
                    <a:lnB>
                      <a:noFill/>
                    </a:lnB>
                    <a:solidFill>
                      <a:srgbClr val="FABF8F"/>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33.1964</a:t>
                      </a:r>
                    </a:p>
                  </a:txBody>
                  <a:tcPr marL="9525" marR="9525" marT="9525" marB="0" anchor="b">
                    <a:lnL>
                      <a:noFill/>
                    </a:lnL>
                    <a:lnR>
                      <a:noFill/>
                    </a:lnR>
                    <a:lnT>
                      <a:noFill/>
                    </a:lnT>
                    <a:lnB>
                      <a:noFill/>
                    </a:lnB>
                    <a:noFill/>
                  </a:tcPr>
                </a:tc>
                <a:tc>
                  <a:txBody>
                    <a:bodyPr/>
                    <a:lstStyle/>
                    <a:p>
                      <a:pPr algn="ctr" fontAlgn="b"/>
                      <a:r>
                        <a:rPr lang="af-ZA" sz="1200" b="1" i="0" u="none" strike="noStrike">
                          <a:solidFill>
                            <a:srgbClr val="000000"/>
                          </a:solidFill>
                          <a:effectLst/>
                          <a:latin typeface="Times New Roman" panose="02020603050405020304" pitchFamily="18" charset="0"/>
                          <a:ea typeface="新細明體" panose="02020500000000000000" pitchFamily="18" charset="-120"/>
                        </a:rPr>
                        <a:t>338.2s</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xmlns="" val="1548585927"/>
                  </a:ext>
                </a:extLst>
              </a:tr>
              <a:tr h="244471">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DQN(epoch=1000)</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967</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942</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931</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903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942</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919</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967</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FF0000"/>
                          </a:solidFill>
                          <a:effectLst/>
                          <a:latin typeface="Times New Roman" panose="02020603050405020304" pitchFamily="18" charset="0"/>
                          <a:ea typeface="新細明體" panose="02020500000000000000" pitchFamily="18" charset="-120"/>
                        </a:rPr>
                        <a:t>938.714</a:t>
                      </a:r>
                    </a:p>
                  </a:txBody>
                  <a:tcPr marL="9525" marR="9525" marT="9525" marB="0" anchor="b">
                    <a:lnL>
                      <a:noFill/>
                    </a:lnL>
                    <a:lnR>
                      <a:noFill/>
                    </a:lnR>
                    <a:lnT>
                      <a:noFill/>
                    </a:lnT>
                    <a:lnB>
                      <a:noFill/>
                    </a:lnB>
                    <a:solidFill>
                      <a:srgbClr val="FABF8F"/>
                    </a:solidFill>
                  </a:tcPr>
                </a:tc>
                <a:tc>
                  <a:txBody>
                    <a:bodyPr/>
                    <a:lstStyle/>
                    <a:p>
                      <a:pPr algn="ctr" fontAlgn="b"/>
                      <a:r>
                        <a:rPr lang="en-US" altLang="zh-TW" sz="1200" b="1" i="0" u="none" strike="noStrike">
                          <a:solidFill>
                            <a:srgbClr val="FF0000"/>
                          </a:solidFill>
                          <a:effectLst/>
                          <a:latin typeface="Times New Roman" panose="02020603050405020304" pitchFamily="18" charset="0"/>
                          <a:ea typeface="新細明體" panose="02020500000000000000" pitchFamily="18" charset="-120"/>
                        </a:rPr>
                        <a:t>23.613</a:t>
                      </a:r>
                    </a:p>
                  </a:txBody>
                  <a:tcPr marL="9525" marR="9525" marT="9525" marB="0" anchor="b">
                    <a:lnL>
                      <a:noFill/>
                    </a:lnL>
                    <a:lnR>
                      <a:noFill/>
                    </a:lnR>
                    <a:lnT>
                      <a:noFill/>
                    </a:lnT>
                    <a:lnB>
                      <a:noFill/>
                    </a:lnB>
                    <a:noFill/>
                  </a:tcPr>
                </a:tc>
                <a:tc>
                  <a:txBody>
                    <a:bodyPr/>
                    <a:lstStyle/>
                    <a:p>
                      <a:pPr algn="ctr" fontAlgn="b"/>
                      <a:r>
                        <a:rPr lang="af-ZA" sz="1200" b="1" i="0" u="none" strike="noStrike">
                          <a:solidFill>
                            <a:srgbClr val="000000"/>
                          </a:solidFill>
                          <a:effectLst/>
                          <a:latin typeface="Times New Roman" panose="02020603050405020304" pitchFamily="18" charset="0"/>
                          <a:ea typeface="新細明體" panose="02020500000000000000" pitchFamily="18" charset="-120"/>
                        </a:rPr>
                        <a:t>1383.6s</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xmlns="" val="2877631314"/>
                  </a:ext>
                </a:extLst>
              </a:tr>
              <a:tr h="244471">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GA(840)</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1076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1084</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1100</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1012</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1079</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1023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1099</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7030A0"/>
                          </a:solidFill>
                          <a:effectLst/>
                          <a:latin typeface="Times New Roman" panose="02020603050405020304" pitchFamily="18" charset="0"/>
                          <a:ea typeface="新細明體" panose="02020500000000000000" pitchFamily="18" charset="-120"/>
                        </a:rPr>
                        <a:t>1067.57</a:t>
                      </a:r>
                    </a:p>
                  </a:txBody>
                  <a:tcPr marL="9525" marR="9525" marT="9525" marB="0" anchor="b">
                    <a:lnL>
                      <a:noFill/>
                    </a:lnL>
                    <a:lnR>
                      <a:noFill/>
                    </a:lnR>
                    <a:lnT>
                      <a:noFill/>
                    </a:lnT>
                    <a:lnB>
                      <a:noFill/>
                    </a:lnB>
                    <a:solidFill>
                      <a:srgbClr val="FABF8F"/>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35.5568</a:t>
                      </a:r>
                    </a:p>
                  </a:txBody>
                  <a:tcPr marL="9525" marR="9525" marT="9525" marB="0" anchor="b">
                    <a:lnL>
                      <a:noFill/>
                    </a:lnL>
                    <a:lnR>
                      <a:noFill/>
                    </a:lnR>
                    <a:lnT>
                      <a:noFill/>
                    </a:lnT>
                    <a:lnB>
                      <a:noFill/>
                    </a:lnB>
                    <a:noFill/>
                  </a:tcPr>
                </a:tc>
                <a:tc>
                  <a:txBody>
                    <a:bodyPr/>
                    <a:lstStyle/>
                    <a:p>
                      <a:pPr algn="ctr" fontAlgn="b"/>
                      <a:r>
                        <a:rPr lang="af-ZA" sz="1200" b="1" i="0" u="none" strike="noStrike">
                          <a:solidFill>
                            <a:srgbClr val="000000"/>
                          </a:solidFill>
                          <a:effectLst/>
                          <a:latin typeface="Times New Roman" panose="02020603050405020304" pitchFamily="18" charset="0"/>
                          <a:ea typeface="新細明體" panose="02020500000000000000" pitchFamily="18" charset="-120"/>
                        </a:rPr>
                        <a:t>204.3s</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xmlns="" val="2712563644"/>
                  </a:ext>
                </a:extLst>
              </a:tr>
              <a:tr h="244471">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Traditional Scheduling(LPT)</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1024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1033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1040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1132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1067</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1042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1035</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1053.29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ABF8F"/>
                    </a:solidFill>
                  </a:tcPr>
                </a:tc>
                <a:tc>
                  <a:txBody>
                    <a:bodyPr/>
                    <a:lstStyle/>
                    <a:p>
                      <a:pPr algn="ctr" fontAlgn="b"/>
                      <a:r>
                        <a:rPr lang="en-US" altLang="zh-TW" sz="1200" b="1" i="0" u="none" strike="noStrike">
                          <a:solidFill>
                            <a:srgbClr val="7030A0"/>
                          </a:solidFill>
                          <a:effectLst/>
                          <a:latin typeface="Times New Roman" panose="02020603050405020304" pitchFamily="18" charset="0"/>
                          <a:ea typeface="新細明體" panose="02020500000000000000" pitchFamily="18" charset="-120"/>
                        </a:rPr>
                        <a:t>37.174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af-ZA" sz="1200" b="1" i="0" u="none" strike="noStrike">
                          <a:solidFill>
                            <a:srgbClr val="FF0000"/>
                          </a:solidFill>
                          <a:effectLst/>
                          <a:latin typeface="Times New Roman" panose="02020603050405020304" pitchFamily="18" charset="0"/>
                          <a:ea typeface="新細明體" panose="02020500000000000000" pitchFamily="18" charset="-120"/>
                        </a:rPr>
                        <a:t>2s</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623513091"/>
                  </a:ext>
                </a:extLst>
              </a:tr>
            </a:tbl>
          </a:graphicData>
        </a:graphic>
      </p:graphicFrame>
      <p:graphicFrame>
        <p:nvGraphicFramePr>
          <p:cNvPr id="11" name="表格 10">
            <a:extLst>
              <a:ext uri="{FF2B5EF4-FFF2-40B4-BE49-F238E27FC236}">
                <a16:creationId xmlns:a16="http://schemas.microsoft.com/office/drawing/2014/main" xmlns="" id="{7C65DA11-588C-8E4C-09E4-6F332726710E}"/>
              </a:ext>
            </a:extLst>
          </p:cNvPr>
          <p:cNvGraphicFramePr>
            <a:graphicFrameLocks noGrp="1"/>
          </p:cNvGraphicFramePr>
          <p:nvPr>
            <p:extLst>
              <p:ext uri="{D42A27DB-BD31-4B8C-83A1-F6EECF244321}">
                <p14:modId xmlns:p14="http://schemas.microsoft.com/office/powerpoint/2010/main" val="4157559320"/>
              </p:ext>
            </p:extLst>
          </p:nvPr>
        </p:nvGraphicFramePr>
        <p:xfrm>
          <a:off x="137516" y="2218509"/>
          <a:ext cx="8868968" cy="1520190"/>
        </p:xfrm>
        <a:graphic>
          <a:graphicData uri="http://schemas.openxmlformats.org/drawingml/2006/table">
            <a:tbl>
              <a:tblPr firstRow="1" bandRow="1">
                <a:tableStyleId>{5C22544A-7EE6-4342-B048-85BDC9FD1C3A}</a:tableStyleId>
              </a:tblPr>
              <a:tblGrid>
                <a:gridCol w="1743656">
                  <a:extLst>
                    <a:ext uri="{9D8B030D-6E8A-4147-A177-3AD203B41FA5}">
                      <a16:colId xmlns:a16="http://schemas.microsoft.com/office/drawing/2014/main" xmlns="" val="2871471254"/>
                    </a:ext>
                  </a:extLst>
                </a:gridCol>
                <a:gridCol w="516639">
                  <a:extLst>
                    <a:ext uri="{9D8B030D-6E8A-4147-A177-3AD203B41FA5}">
                      <a16:colId xmlns:a16="http://schemas.microsoft.com/office/drawing/2014/main" xmlns="" val="2099743397"/>
                    </a:ext>
                  </a:extLst>
                </a:gridCol>
                <a:gridCol w="516639">
                  <a:extLst>
                    <a:ext uri="{9D8B030D-6E8A-4147-A177-3AD203B41FA5}">
                      <a16:colId xmlns:a16="http://schemas.microsoft.com/office/drawing/2014/main" xmlns="" val="670890915"/>
                    </a:ext>
                  </a:extLst>
                </a:gridCol>
                <a:gridCol w="516639">
                  <a:extLst>
                    <a:ext uri="{9D8B030D-6E8A-4147-A177-3AD203B41FA5}">
                      <a16:colId xmlns:a16="http://schemas.microsoft.com/office/drawing/2014/main" xmlns="" val="2245498491"/>
                    </a:ext>
                  </a:extLst>
                </a:gridCol>
                <a:gridCol w="516639">
                  <a:extLst>
                    <a:ext uri="{9D8B030D-6E8A-4147-A177-3AD203B41FA5}">
                      <a16:colId xmlns:a16="http://schemas.microsoft.com/office/drawing/2014/main" xmlns="" val="213436464"/>
                    </a:ext>
                  </a:extLst>
                </a:gridCol>
                <a:gridCol w="516639">
                  <a:extLst>
                    <a:ext uri="{9D8B030D-6E8A-4147-A177-3AD203B41FA5}">
                      <a16:colId xmlns:a16="http://schemas.microsoft.com/office/drawing/2014/main" xmlns="" val="1900044694"/>
                    </a:ext>
                  </a:extLst>
                </a:gridCol>
                <a:gridCol w="516639">
                  <a:extLst>
                    <a:ext uri="{9D8B030D-6E8A-4147-A177-3AD203B41FA5}">
                      <a16:colId xmlns:a16="http://schemas.microsoft.com/office/drawing/2014/main" xmlns="" val="103211979"/>
                    </a:ext>
                  </a:extLst>
                </a:gridCol>
                <a:gridCol w="516639">
                  <a:extLst>
                    <a:ext uri="{9D8B030D-6E8A-4147-A177-3AD203B41FA5}">
                      <a16:colId xmlns:a16="http://schemas.microsoft.com/office/drawing/2014/main" xmlns="" val="4107658672"/>
                    </a:ext>
                  </a:extLst>
                </a:gridCol>
                <a:gridCol w="527402">
                  <a:extLst>
                    <a:ext uri="{9D8B030D-6E8A-4147-A177-3AD203B41FA5}">
                      <a16:colId xmlns:a16="http://schemas.microsoft.com/office/drawing/2014/main" xmlns="" val="2605477539"/>
                    </a:ext>
                  </a:extLst>
                </a:gridCol>
                <a:gridCol w="527402">
                  <a:extLst>
                    <a:ext uri="{9D8B030D-6E8A-4147-A177-3AD203B41FA5}">
                      <a16:colId xmlns:a16="http://schemas.microsoft.com/office/drawing/2014/main" xmlns="" val="1822602215"/>
                    </a:ext>
                  </a:extLst>
                </a:gridCol>
                <a:gridCol w="516639">
                  <a:extLst>
                    <a:ext uri="{9D8B030D-6E8A-4147-A177-3AD203B41FA5}">
                      <a16:colId xmlns:a16="http://schemas.microsoft.com/office/drawing/2014/main" xmlns="" val="4259337448"/>
                    </a:ext>
                  </a:extLst>
                </a:gridCol>
                <a:gridCol w="516639">
                  <a:extLst>
                    <a:ext uri="{9D8B030D-6E8A-4147-A177-3AD203B41FA5}">
                      <a16:colId xmlns:a16="http://schemas.microsoft.com/office/drawing/2014/main" xmlns="" val="1643307866"/>
                    </a:ext>
                  </a:extLst>
                </a:gridCol>
                <a:gridCol w="516639">
                  <a:extLst>
                    <a:ext uri="{9D8B030D-6E8A-4147-A177-3AD203B41FA5}">
                      <a16:colId xmlns:a16="http://schemas.microsoft.com/office/drawing/2014/main" xmlns="" val="3711684171"/>
                    </a:ext>
                  </a:extLst>
                </a:gridCol>
                <a:gridCol w="904118">
                  <a:extLst>
                    <a:ext uri="{9D8B030D-6E8A-4147-A177-3AD203B41FA5}">
                      <a16:colId xmlns:a16="http://schemas.microsoft.com/office/drawing/2014/main" xmlns="" val="4223062319"/>
                    </a:ext>
                  </a:extLst>
                </a:gridCol>
              </a:tblGrid>
              <a:tr h="220228">
                <a:tc>
                  <a:txBody>
                    <a:bodyPr/>
                    <a:lstStyle/>
                    <a:p>
                      <a:pPr algn="ctr" fontAlgn="b"/>
                      <a:r>
                        <a:rPr lang="af-ZA" sz="1600" b="1" i="0" u="none" strike="noStrike">
                          <a:solidFill>
                            <a:srgbClr val="000000"/>
                          </a:solidFill>
                          <a:effectLst/>
                          <a:latin typeface="Times New Roman" panose="02020603050405020304" pitchFamily="18" charset="0"/>
                          <a:ea typeface="新細明體" panose="02020500000000000000" pitchFamily="18" charset="-120"/>
                        </a:rPr>
                        <a:t>LA16(20,5)</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3</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4</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5</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6</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8</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9</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en-US" altLang="zh-TW" sz="1400" b="1" i="0" u="none" strike="noStrike">
                          <a:solidFill>
                            <a:srgbClr val="FFFFFF"/>
                          </a:solidFill>
                          <a:effectLst/>
                          <a:latin typeface="Times New Roman" panose="02020603050405020304" pitchFamily="18" charset="0"/>
                          <a:ea typeface="新細明體" panose="02020500000000000000" pitchFamily="18" charset="-120"/>
                        </a:rPr>
                        <a:t>10</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Mean</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af-ZA" sz="1200" b="1" i="0" u="none" strike="noStrike">
                          <a:solidFill>
                            <a:srgbClr val="FFFFFF"/>
                          </a:solidFill>
                          <a:effectLst/>
                          <a:latin typeface="微軟正黑體" panose="020B0604030504040204" pitchFamily="34" charset="-120"/>
                          <a:ea typeface="微軟正黑體" panose="020B0604030504040204" pitchFamily="34" charset="-120"/>
                        </a:rPr>
                        <a:t>SD</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244062"/>
                    </a:solidFill>
                  </a:tcPr>
                </a:tc>
                <a:tc>
                  <a:txBody>
                    <a:bodyPr/>
                    <a:lstStyle/>
                    <a:p>
                      <a:pPr algn="ctr" fontAlgn="b"/>
                      <a:r>
                        <a:rPr lang="af-ZA" sz="1200" b="1" i="0" u="none" strike="noStrike">
                          <a:solidFill>
                            <a:srgbClr val="FFFFFF"/>
                          </a:solidFill>
                          <a:effectLst/>
                          <a:latin typeface="微軟正黑體"/>
                          <a:ea typeface="微軟正黑體"/>
                        </a:rPr>
                        <a:t>Process time</a:t>
                      </a:r>
                      <a:endParaRPr lang="af-ZA" sz="1200" b="1" i="0" u="none" strike="noStrike" err="1">
                        <a:solidFill>
                          <a:srgbClr val="FFFFFF"/>
                        </a:solidFill>
                        <a:effectLst/>
                        <a:latin typeface="微軟正黑體"/>
                        <a:ea typeface="微軟正黑體"/>
                      </a:endParaRP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244062"/>
                    </a:solidFill>
                  </a:tcPr>
                </a:tc>
                <a:extLst>
                  <a:ext uri="{0D108BD9-81ED-4DB2-BD59-A6C34878D82A}">
                    <a16:rowId xmlns:a16="http://schemas.microsoft.com/office/drawing/2014/main" xmlns="" val="1519430901"/>
                  </a:ext>
                </a:extLst>
              </a:tr>
              <a:tr h="167240">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DQN(epoch=20)</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1454</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1386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1425</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1429</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1392</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1416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1453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1374</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1426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1456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1421.1</a:t>
                      </a:r>
                    </a:p>
                  </a:txBody>
                  <a:tcPr marL="9525" marR="9525" marT="9525" marB="0" anchor="b">
                    <a:lnL>
                      <a:noFill/>
                    </a:lnL>
                    <a:lnR>
                      <a:noFill/>
                    </a:lnR>
                    <a:lnT>
                      <a:noFill/>
                    </a:lnT>
                    <a:lnB>
                      <a:noFill/>
                    </a:lnB>
                    <a:solidFill>
                      <a:srgbClr val="FABF8F"/>
                    </a:solidFill>
                  </a:tcPr>
                </a:tc>
                <a:tc>
                  <a:txBody>
                    <a:bodyPr/>
                    <a:lstStyle/>
                    <a:p>
                      <a:pPr algn="ctr" fontAlgn="b"/>
                      <a:r>
                        <a:rPr lang="en-US" altLang="zh-TW" sz="1200" b="1" i="0" u="none" strike="noStrike">
                          <a:solidFill>
                            <a:srgbClr val="000000"/>
                          </a:solidFill>
                          <a:effectLst/>
                          <a:latin typeface="Times New Roman"/>
                          <a:ea typeface="新細明體"/>
                        </a:rPr>
                        <a:t>27.8261</a:t>
                      </a:r>
                    </a:p>
                  </a:txBody>
                  <a:tcPr marL="9525" marR="9525" marT="9525" marB="0" anchor="b">
                    <a:lnL>
                      <a:noFill/>
                    </a:lnL>
                    <a:lnR>
                      <a:noFill/>
                    </a:lnR>
                    <a:lnT>
                      <a:noFill/>
                    </a:lnT>
                    <a:lnB>
                      <a:noFill/>
                    </a:lnB>
                    <a:noFill/>
                  </a:tcPr>
                </a:tc>
                <a:tc>
                  <a:txBody>
                    <a:bodyPr/>
                    <a:lstStyle/>
                    <a:p>
                      <a:pPr algn="ctr" fontAlgn="b"/>
                      <a:r>
                        <a:rPr lang="af-ZA" sz="1200" b="1" i="0" u="none" strike="noStrike">
                          <a:solidFill>
                            <a:srgbClr val="000000"/>
                          </a:solidFill>
                          <a:effectLst/>
                          <a:latin typeface="Times New Roman" panose="02020603050405020304" pitchFamily="18" charset="0"/>
                          <a:ea typeface="新細明體" panose="02020500000000000000" pitchFamily="18" charset="-120"/>
                        </a:rPr>
                        <a:t>20s</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xmlns="" val="239703987"/>
                  </a:ext>
                </a:extLst>
              </a:tr>
              <a:tr h="167240">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DQN(epoch=100)</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1397</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1395</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1357</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1400</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1373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1417</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1345</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1377</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1388</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1396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1384.5</a:t>
                      </a:r>
                    </a:p>
                  </a:txBody>
                  <a:tcPr marL="9525" marR="9525" marT="9525" marB="0" anchor="b">
                    <a:lnL>
                      <a:noFill/>
                    </a:lnL>
                    <a:lnR>
                      <a:noFill/>
                    </a:lnR>
                    <a:lnT>
                      <a:noFill/>
                    </a:lnT>
                    <a:lnB>
                      <a:noFill/>
                    </a:lnB>
                    <a:solidFill>
                      <a:srgbClr val="FABF8F"/>
                    </a:solidFill>
                  </a:tcPr>
                </a:tc>
                <a:tc>
                  <a:txBody>
                    <a:bodyPr/>
                    <a:lstStyle/>
                    <a:p>
                      <a:pPr algn="ctr" fontAlgn="b"/>
                      <a:r>
                        <a:rPr lang="en-US" altLang="zh-TW" sz="1200" b="1" i="0" u="none" strike="noStrike">
                          <a:solidFill>
                            <a:srgbClr val="FF0000"/>
                          </a:solidFill>
                          <a:effectLst/>
                          <a:latin typeface="Times New Roman"/>
                          <a:ea typeface="新細明體"/>
                        </a:rPr>
                        <a:t>20.5244</a:t>
                      </a:r>
                    </a:p>
                  </a:txBody>
                  <a:tcPr marL="9525" marR="9525" marT="9525" marB="0" anchor="b">
                    <a:lnL>
                      <a:noFill/>
                    </a:lnL>
                    <a:lnR>
                      <a:noFill/>
                    </a:lnR>
                    <a:lnT>
                      <a:noFill/>
                    </a:lnT>
                    <a:lnB>
                      <a:noFill/>
                    </a:lnB>
                    <a:noFill/>
                  </a:tcPr>
                </a:tc>
                <a:tc>
                  <a:txBody>
                    <a:bodyPr/>
                    <a:lstStyle/>
                    <a:p>
                      <a:pPr algn="ctr" fontAlgn="b"/>
                      <a:r>
                        <a:rPr lang="af-ZA" sz="1200" b="1" i="0" u="none" strike="noStrike">
                          <a:solidFill>
                            <a:srgbClr val="000000"/>
                          </a:solidFill>
                          <a:effectLst/>
                          <a:latin typeface="Times New Roman" panose="02020603050405020304" pitchFamily="18" charset="0"/>
                          <a:ea typeface="新細明體" panose="02020500000000000000" pitchFamily="18" charset="-120"/>
                        </a:rPr>
                        <a:t>100s</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xmlns="" val="29847748"/>
                  </a:ext>
                </a:extLst>
              </a:tr>
              <a:tr h="167240">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DQN(epoch=1000)</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1377</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1344</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FF0000"/>
                          </a:solidFill>
                          <a:effectLst/>
                          <a:latin typeface="Times New Roman" panose="02020603050405020304" pitchFamily="18" charset="0"/>
                          <a:ea typeface="新細明體" panose="02020500000000000000" pitchFamily="18" charset="-120"/>
                        </a:rPr>
                        <a:t>1324</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1340</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1336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1402</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1334</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1362</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1335</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1368</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FF0000"/>
                          </a:solidFill>
                          <a:effectLst/>
                          <a:latin typeface="Times New Roman" panose="02020603050405020304" pitchFamily="18" charset="0"/>
                          <a:ea typeface="新細明體" panose="02020500000000000000" pitchFamily="18" charset="-120"/>
                        </a:rPr>
                        <a:t>1352.2</a:t>
                      </a:r>
                    </a:p>
                  </a:txBody>
                  <a:tcPr marL="9525" marR="9525" marT="9525" marB="0" anchor="b">
                    <a:lnL>
                      <a:noFill/>
                    </a:lnL>
                    <a:lnR>
                      <a:noFill/>
                    </a:lnR>
                    <a:lnT>
                      <a:noFill/>
                    </a:lnT>
                    <a:lnB>
                      <a:noFill/>
                    </a:lnB>
                    <a:solidFill>
                      <a:srgbClr val="FABF8F"/>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23.1119</a:t>
                      </a:r>
                    </a:p>
                  </a:txBody>
                  <a:tcPr marL="9525" marR="9525" marT="9525" marB="0" anchor="b">
                    <a:lnL>
                      <a:noFill/>
                    </a:lnL>
                    <a:lnR>
                      <a:noFill/>
                    </a:lnR>
                    <a:lnT>
                      <a:noFill/>
                    </a:lnT>
                    <a:lnB>
                      <a:noFill/>
                    </a:lnB>
                    <a:noFill/>
                  </a:tcPr>
                </a:tc>
                <a:tc>
                  <a:txBody>
                    <a:bodyPr/>
                    <a:lstStyle/>
                    <a:p>
                      <a:pPr algn="ctr" fontAlgn="b"/>
                      <a:r>
                        <a:rPr lang="af-ZA" sz="1200" b="1" i="0" u="none" strike="noStrike">
                          <a:solidFill>
                            <a:srgbClr val="000000"/>
                          </a:solidFill>
                          <a:effectLst/>
                          <a:latin typeface="Times New Roman" panose="02020603050405020304" pitchFamily="18" charset="0"/>
                          <a:ea typeface="新細明體" panose="02020500000000000000" pitchFamily="18" charset="-120"/>
                        </a:rPr>
                        <a:t>1000s</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xmlns="" val="1816196117"/>
                  </a:ext>
                </a:extLst>
              </a:tr>
              <a:tr h="167240">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GA(840)</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1413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1456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1456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1495</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1481</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1492</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1495</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1503</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1456</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1485</a:t>
                      </a:r>
                    </a:p>
                  </a:txBody>
                  <a:tcPr marL="9525" marR="9525" marT="9525" marB="0" anchor="b">
                    <a:lnL>
                      <a:noFill/>
                    </a:lnL>
                    <a:lnR>
                      <a:noFill/>
                    </a:lnR>
                    <a:lnT>
                      <a:noFill/>
                    </a:lnT>
                    <a:lnB>
                      <a:noFill/>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1473.2</a:t>
                      </a:r>
                    </a:p>
                  </a:txBody>
                  <a:tcPr marL="9525" marR="9525" marT="9525" marB="0" anchor="b">
                    <a:lnL>
                      <a:noFill/>
                    </a:lnL>
                    <a:lnR>
                      <a:noFill/>
                    </a:lnR>
                    <a:lnT>
                      <a:noFill/>
                    </a:lnT>
                    <a:lnB>
                      <a:noFill/>
                    </a:lnB>
                    <a:solidFill>
                      <a:srgbClr val="FABF8F"/>
                    </a:solidFill>
                  </a:tcPr>
                </a:tc>
                <a:tc>
                  <a:txBody>
                    <a:bodyPr/>
                    <a:lstStyle/>
                    <a:p>
                      <a:pPr algn="ctr" fontAlgn="b"/>
                      <a:r>
                        <a:rPr lang="en-US" altLang="zh-TW" sz="1200" b="1" i="0" u="none" strike="noStrike">
                          <a:solidFill>
                            <a:srgbClr val="000000"/>
                          </a:solidFill>
                          <a:effectLst/>
                          <a:latin typeface="Times New Roman"/>
                          <a:ea typeface="新細明體"/>
                        </a:rPr>
                        <a:t>26.2747</a:t>
                      </a:r>
                    </a:p>
                  </a:txBody>
                  <a:tcPr marL="9525" marR="9525" marT="9525" marB="0" anchor="b">
                    <a:lnL>
                      <a:noFill/>
                    </a:lnL>
                    <a:lnR>
                      <a:noFill/>
                    </a:lnR>
                    <a:lnT>
                      <a:noFill/>
                    </a:lnT>
                    <a:lnB>
                      <a:noFill/>
                    </a:lnB>
                    <a:noFill/>
                  </a:tcPr>
                </a:tc>
                <a:tc>
                  <a:txBody>
                    <a:bodyPr/>
                    <a:lstStyle/>
                    <a:p>
                      <a:pPr algn="ctr" fontAlgn="b"/>
                      <a:r>
                        <a:rPr lang="af-ZA" sz="1200" b="1" i="0" u="none" strike="noStrike">
                          <a:solidFill>
                            <a:srgbClr val="000000"/>
                          </a:solidFill>
                          <a:effectLst/>
                          <a:latin typeface="Times New Roman" panose="02020603050405020304" pitchFamily="18" charset="0"/>
                          <a:ea typeface="新細明體" panose="02020500000000000000" pitchFamily="18" charset="-120"/>
                        </a:rPr>
                        <a:t>18.6s</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xmlns="" val="527175440"/>
                  </a:ext>
                </a:extLst>
              </a:tr>
              <a:tr h="326202">
                <a:tc>
                  <a:txBody>
                    <a:bodyPr/>
                    <a:lstStyle/>
                    <a:p>
                      <a:pPr algn="ctr" fontAlgn="b"/>
                      <a:r>
                        <a:rPr lang="af-ZA" sz="1200" b="1" i="0" u="none" strike="noStrike">
                          <a:solidFill>
                            <a:srgbClr val="FFFFFF"/>
                          </a:solidFill>
                          <a:effectLst/>
                          <a:latin typeface="Times New Roman" panose="02020603050405020304" pitchFamily="18" charset="0"/>
                          <a:ea typeface="新細明體" panose="02020500000000000000" pitchFamily="18" charset="-120"/>
                        </a:rPr>
                        <a:t>Traditional Scheduling(LPT)</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244062"/>
                    </a:solid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1543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1469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1548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1593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1637</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1610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1595</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1516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1551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000000"/>
                          </a:solidFill>
                          <a:effectLst/>
                          <a:latin typeface="Times New Roman" panose="02020603050405020304" pitchFamily="18" charset="0"/>
                          <a:ea typeface="新細明體" panose="02020500000000000000" pitchFamily="18" charset="-120"/>
                        </a:rPr>
                        <a:t>1473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altLang="zh-TW" sz="1200" b="1" i="0" u="none" strike="noStrike">
                          <a:solidFill>
                            <a:srgbClr val="7030A0"/>
                          </a:solidFill>
                          <a:effectLst/>
                          <a:latin typeface="Times New Roman" panose="02020603050405020304" pitchFamily="18" charset="0"/>
                          <a:ea typeface="新細明體" panose="02020500000000000000" pitchFamily="18" charset="-120"/>
                        </a:rPr>
                        <a:t>1553.5</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ABF8F"/>
                    </a:solidFill>
                  </a:tcPr>
                </a:tc>
                <a:tc>
                  <a:txBody>
                    <a:bodyPr/>
                    <a:lstStyle/>
                    <a:p>
                      <a:pPr algn="ctr" fontAlgn="b"/>
                      <a:r>
                        <a:rPr lang="en-US" altLang="zh-TW" sz="1200" b="1" i="0" u="none" strike="noStrike">
                          <a:solidFill>
                            <a:srgbClr val="7030A0"/>
                          </a:solidFill>
                          <a:effectLst/>
                          <a:latin typeface="Times New Roman"/>
                          <a:ea typeface="新細明體"/>
                        </a:rPr>
                        <a:t>53.4981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af-ZA" sz="1200" b="1" i="0" u="none" strike="noStrike">
                          <a:solidFill>
                            <a:srgbClr val="FF0000"/>
                          </a:solidFill>
                          <a:effectLst/>
                          <a:latin typeface="Times New Roman" panose="02020603050405020304" pitchFamily="18" charset="0"/>
                          <a:ea typeface="新細明體" panose="02020500000000000000" pitchFamily="18" charset="-120"/>
                        </a:rPr>
                        <a:t>1s</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915799030"/>
                  </a:ext>
                </a:extLst>
              </a:tr>
            </a:tbl>
          </a:graphicData>
        </a:graphic>
      </p:graphicFrame>
    </p:spTree>
    <p:extLst>
      <p:ext uri="{BB962C8B-B14F-4D97-AF65-F5344CB8AC3E}">
        <p14:creationId xmlns:p14="http://schemas.microsoft.com/office/powerpoint/2010/main" val="3629655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Conclusion</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p:txBody>
          <a:bodyPr>
            <a:normAutofit/>
          </a:bodyPr>
          <a:lstStyle/>
          <a:p>
            <a:pPr>
              <a:buFont typeface="Wingdings" panose="05000000000000000000" pitchFamily="2" charset="2"/>
              <a:buChar char="Ø"/>
            </a:pPr>
            <a:r>
              <a:rPr lang="en-US" altLang="zh-TW" sz="2400"/>
              <a:t>In conclusion, this project uses the DQN model to successfully perform scheduling tasks and draw Gantt charts, and also demonstrates the usefulness of the DQN by comparing it with the general method and GA.</a:t>
            </a:r>
          </a:p>
          <a:p>
            <a:pPr>
              <a:buFont typeface="Wingdings" panose="05000000000000000000" pitchFamily="2" charset="2"/>
              <a:buChar char="Ø"/>
            </a:pPr>
            <a:endParaRPr lang="en-US" altLang="zh-TW" sz="2400"/>
          </a:p>
          <a:p>
            <a:pPr>
              <a:buFont typeface="Wingdings" panose="05000000000000000000" pitchFamily="2" charset="2"/>
              <a:buChar char="Ø"/>
            </a:pPr>
            <a:r>
              <a:rPr lang="en-US" altLang="zh-TW" sz="2400">
                <a:solidFill>
                  <a:srgbClr val="FF0000"/>
                </a:solidFill>
              </a:rPr>
              <a:t>Future work</a:t>
            </a:r>
            <a:r>
              <a:rPr lang="en-US" altLang="zh-TW" sz="2400"/>
              <a:t>:</a:t>
            </a:r>
            <a:endParaRPr lang="zh-TW" altLang="en-US" sz="2400"/>
          </a:p>
        </p:txBody>
      </p:sp>
      <p:sp>
        <p:nvSpPr>
          <p:cNvPr id="4" name="橢圓 3">
            <a:extLst>
              <a:ext uri="{FF2B5EF4-FFF2-40B4-BE49-F238E27FC236}">
                <a16:creationId xmlns:a16="http://schemas.microsoft.com/office/drawing/2014/main" xmlns="" id="{65E19031-030D-A8D4-5732-50739C12326C}"/>
              </a:ext>
            </a:extLst>
          </p:cNvPr>
          <p:cNvSpPr/>
          <p:nvPr/>
        </p:nvSpPr>
        <p:spPr>
          <a:xfrm>
            <a:off x="1726441" y="4353636"/>
            <a:ext cx="1392071" cy="139207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Reward</a:t>
            </a:r>
            <a:endParaRPr lang="zh-TW" altLang="en-US" b="1">
              <a:solidFill>
                <a:schemeClr val="tx1"/>
              </a:solidFill>
            </a:endParaRPr>
          </a:p>
        </p:txBody>
      </p:sp>
      <p:sp>
        <p:nvSpPr>
          <p:cNvPr id="7" name="橢圓 6">
            <a:extLst>
              <a:ext uri="{FF2B5EF4-FFF2-40B4-BE49-F238E27FC236}">
                <a16:creationId xmlns:a16="http://schemas.microsoft.com/office/drawing/2014/main" xmlns="" id="{5A120475-7410-2E82-A53E-855866F084CD}"/>
              </a:ext>
            </a:extLst>
          </p:cNvPr>
          <p:cNvSpPr/>
          <p:nvPr/>
        </p:nvSpPr>
        <p:spPr>
          <a:xfrm>
            <a:off x="3980596" y="4353636"/>
            <a:ext cx="1392071" cy="139207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Agent</a:t>
            </a:r>
            <a:endParaRPr lang="zh-TW" altLang="en-US" b="1">
              <a:solidFill>
                <a:schemeClr val="tx1"/>
              </a:solidFill>
            </a:endParaRPr>
          </a:p>
        </p:txBody>
      </p:sp>
      <p:sp>
        <p:nvSpPr>
          <p:cNvPr id="8" name="橢圓 7">
            <a:extLst>
              <a:ext uri="{FF2B5EF4-FFF2-40B4-BE49-F238E27FC236}">
                <a16:creationId xmlns:a16="http://schemas.microsoft.com/office/drawing/2014/main" xmlns="" id="{425CC772-3A12-3B60-EC6C-2AF1F04C87C6}"/>
              </a:ext>
            </a:extLst>
          </p:cNvPr>
          <p:cNvSpPr/>
          <p:nvPr/>
        </p:nvSpPr>
        <p:spPr>
          <a:xfrm>
            <a:off x="6234751" y="4353636"/>
            <a:ext cx="1392071" cy="1392071"/>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RL</a:t>
            </a:r>
          </a:p>
          <a:p>
            <a:pPr algn="ctr"/>
            <a:r>
              <a:rPr lang="en-US" altLang="zh-TW" b="1">
                <a:solidFill>
                  <a:schemeClr val="tx1"/>
                </a:solidFill>
              </a:rPr>
              <a:t>network</a:t>
            </a:r>
            <a:endParaRPr lang="zh-TW" altLang="en-US" b="1">
              <a:solidFill>
                <a:schemeClr val="tx1"/>
              </a:solidFill>
            </a:endParaRPr>
          </a:p>
        </p:txBody>
      </p:sp>
    </p:spTree>
    <p:extLst>
      <p:ext uri="{BB962C8B-B14F-4D97-AF65-F5344CB8AC3E}">
        <p14:creationId xmlns:p14="http://schemas.microsoft.com/office/powerpoint/2010/main" val="72247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FB41BDC-44EF-452A-B25E-46D37D4311F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Title</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5B4D7221-3401-8CD6-81DC-CD8EE0308164}"/>
              </a:ext>
            </a:extLst>
          </p:cNvPr>
          <p:cNvSpPr>
            <a:spLocks noGrp="1"/>
          </p:cNvSpPr>
          <p:nvPr>
            <p:ph idx="1"/>
          </p:nvPr>
        </p:nvSpPr>
        <p:spPr/>
        <p:txBody>
          <a:bodyPr vert="horz" lIns="91440" tIns="45720" rIns="91440" bIns="45720" rtlCol="0" anchor="t">
            <a:normAutofit/>
          </a:bodyPr>
          <a:lstStyle/>
          <a:p>
            <a:pPr>
              <a:buFont typeface="Wingdings" panose="05000000000000000000" pitchFamily="2" charset="2"/>
              <a:buChar char="Ø"/>
            </a:pPr>
            <a:r>
              <a:rPr lang="en-US" altLang="zh-TW">
                <a:ea typeface="新細明體"/>
                <a:cs typeface="Calibri"/>
              </a:rPr>
              <a:t> </a:t>
            </a:r>
            <a:r>
              <a:rPr lang="en-US" altLang="zh-TW" sz="2800">
                <a:solidFill>
                  <a:srgbClr val="FF0000"/>
                </a:solidFill>
                <a:ea typeface="新細明體"/>
                <a:cs typeface="Calibri"/>
              </a:rPr>
              <a:t>Deep-Q-Network(DQN) for job shop scheduling(JSP) problem</a:t>
            </a:r>
          </a:p>
          <a:p>
            <a:pPr>
              <a:buFont typeface="Wingdings" panose="05000000000000000000" pitchFamily="2" charset="2"/>
              <a:buChar char="Ø"/>
            </a:pPr>
            <a:endParaRPr lang="en-US" altLang="zh-TW" sz="2800">
              <a:ea typeface="新細明體"/>
              <a:cs typeface="Calibri"/>
            </a:endParaRPr>
          </a:p>
          <a:p>
            <a:pPr>
              <a:buFont typeface="Wingdings" panose="05000000000000000000" pitchFamily="2" charset="2"/>
              <a:buChar char="Ø"/>
            </a:pPr>
            <a:r>
              <a:rPr lang="en-US" altLang="zh-TW" sz="2800">
                <a:ea typeface="新細明體"/>
                <a:cs typeface="Calibri"/>
              </a:rPr>
              <a:t>This project uses Deep Q-Network(DQN) for job shop scheduling in Reinforcement learning, and the information is taken from the public data platform - </a:t>
            </a:r>
            <a:r>
              <a:rPr lang="en-US" altLang="zh-TW" sz="2800">
                <a:ea typeface="新細明體"/>
                <a:cs typeface="Calibri"/>
                <a:hlinkClick r:id="rId3"/>
              </a:rPr>
              <a:t>http://people.brunel.ac.uk/~mastjjb/jeb/orlib/files/jobshop1.txt</a:t>
            </a:r>
            <a:r>
              <a:rPr lang="en-US" altLang="zh-TW" sz="2800">
                <a:ea typeface="新細明體"/>
                <a:cs typeface="Calibri"/>
              </a:rPr>
              <a:t>.</a:t>
            </a:r>
          </a:p>
          <a:p>
            <a:pPr>
              <a:buFont typeface="Wingdings" panose="05000000000000000000" pitchFamily="2" charset="2"/>
              <a:buChar char="Ø"/>
            </a:pPr>
            <a:endParaRPr lang="en-US" altLang="zh-TW" sz="2800">
              <a:ea typeface="新細明體"/>
              <a:cs typeface="Calibri"/>
            </a:endParaRPr>
          </a:p>
          <a:p>
            <a:pPr marL="0" indent="0">
              <a:buNone/>
            </a:pPr>
            <a:endParaRPr lang="zh-TW" altLang="en-US">
              <a:ea typeface="新細明體"/>
              <a:cs typeface="Calibri"/>
            </a:endParaRPr>
          </a:p>
          <a:p>
            <a:pPr marL="0" indent="0">
              <a:buNone/>
            </a:pPr>
            <a:endParaRPr lang="zh-TW" altLang="en-US">
              <a:ea typeface="新細明體"/>
              <a:cs typeface="Calibri"/>
            </a:endParaRPr>
          </a:p>
          <a:p>
            <a:pPr marL="0" indent="0">
              <a:buNone/>
            </a:pPr>
            <a:endParaRPr lang="zh-TW" altLang="en-US">
              <a:ea typeface="新細明體"/>
              <a:cs typeface="Calibri"/>
            </a:endParaRPr>
          </a:p>
        </p:txBody>
      </p:sp>
    </p:spTree>
    <p:extLst>
      <p:ext uri="{BB962C8B-B14F-4D97-AF65-F5344CB8AC3E}">
        <p14:creationId xmlns:p14="http://schemas.microsoft.com/office/powerpoint/2010/main" val="2919158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Reference</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9" name="文字方塊 8">
            <a:extLst>
              <a:ext uri="{FF2B5EF4-FFF2-40B4-BE49-F238E27FC236}">
                <a16:creationId xmlns:a16="http://schemas.microsoft.com/office/drawing/2014/main" xmlns="" id="{10EB294C-0218-AD17-0FF9-619B92EBDCE7}"/>
              </a:ext>
            </a:extLst>
          </p:cNvPr>
          <p:cNvSpPr txBox="1"/>
          <p:nvPr/>
        </p:nvSpPr>
        <p:spPr>
          <a:xfrm>
            <a:off x="800952" y="1733307"/>
            <a:ext cx="7542095" cy="2862322"/>
          </a:xfrm>
          <a:prstGeom prst="rect">
            <a:avLst/>
          </a:prstGeom>
          <a:noFill/>
        </p:spPr>
        <p:txBody>
          <a:bodyPr wrap="square">
            <a:spAutoFit/>
          </a:bodyPr>
          <a:lstStyle/>
          <a:p>
            <a:pPr marL="285750" indent="-285750">
              <a:buFont typeface="Arial" panose="020B0604020202020204" pitchFamily="34" charset="0"/>
              <a:buChar char="•"/>
            </a:pPr>
            <a:r>
              <a:rPr lang="en-US" altLang="zh-TW"/>
              <a:t>Luo, S., Zhang, L. X., &amp; Fan, Y. S. (2021). Dynamic multi-objective scheduling for flexible job shop by deep reinforcement learning. Computers &amp; Industrial Engineering, 159, Article 107489. </a:t>
            </a:r>
            <a:r>
              <a:rPr lang="en-US" altLang="zh-TW">
                <a:hlinkClick r:id="rId2"/>
              </a:rPr>
              <a:t>https://doi.org/10.1016/j.cie.2021.107489</a:t>
            </a:r>
            <a:endParaRPr lang="en-US" altLang="zh-TW"/>
          </a:p>
          <a:p>
            <a:pPr marL="285750" indent="-285750">
              <a:buFont typeface="Arial" panose="020B0604020202020204" pitchFamily="34" charset="0"/>
              <a:buChar char="•"/>
            </a:pPr>
            <a:endParaRPr lang="en-US" altLang="zh-TW"/>
          </a:p>
          <a:p>
            <a:pPr marL="285750" indent="-285750">
              <a:buFont typeface="Arial" panose="020B0604020202020204" pitchFamily="34" charset="0"/>
              <a:buChar char="•"/>
            </a:pPr>
            <a:endParaRPr lang="en-US" altLang="zh-TW"/>
          </a:p>
          <a:p>
            <a:pPr marL="285750" indent="-285750">
              <a:buFont typeface="Arial" panose="020B0604020202020204" pitchFamily="34" charset="0"/>
              <a:buChar char="•"/>
            </a:pPr>
            <a:r>
              <a:rPr lang="en-US" altLang="zh-TW" b="0" i="0">
                <a:solidFill>
                  <a:srgbClr val="1F2328"/>
                </a:solidFill>
                <a:effectLst/>
                <a:latin typeface="-apple-system"/>
              </a:rPr>
              <a:t>Yang, H. B., Li, W. C., &amp; Wang, B. (2021). Joint optimization of preventive maintenance and production scheduling for multi-state production systems based on reinforcement learning. Reliability Engineering &amp; System Safety, 214, Article 107713. </a:t>
            </a:r>
            <a:r>
              <a:rPr lang="en-US" altLang="zh-TW" b="0" i="0" u="sng">
                <a:solidFill>
                  <a:srgbClr val="1F2328"/>
                </a:solidFill>
                <a:effectLst/>
                <a:latin typeface="-apple-system"/>
                <a:hlinkClick r:id="rId3"/>
              </a:rPr>
              <a:t>https://doi.org/10.1016/j.ress.2021.107713</a:t>
            </a:r>
            <a:endParaRPr lang="en-US" altLang="zh-TW" b="0" i="0">
              <a:solidFill>
                <a:srgbClr val="1F2328"/>
              </a:solidFill>
              <a:effectLst/>
              <a:latin typeface="-apple-system"/>
            </a:endParaRPr>
          </a:p>
        </p:txBody>
      </p:sp>
    </p:spTree>
    <p:extLst>
      <p:ext uri="{BB962C8B-B14F-4D97-AF65-F5344CB8AC3E}">
        <p14:creationId xmlns:p14="http://schemas.microsoft.com/office/powerpoint/2010/main" val="2696129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normAutofit/>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Research Background and Motivation</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p:txBody>
          <a:bodyPr vert="horz" lIns="91440" tIns="45720" rIns="91440" bIns="45720" rtlCol="0" anchor="t">
            <a:normAutofit/>
          </a:bodyPr>
          <a:lstStyle/>
          <a:p>
            <a:pPr marL="0" indent="0">
              <a:buNone/>
            </a:pPr>
            <a:r>
              <a:rPr lang="en-US" altLang="zh-TW" sz="2800" b="1">
                <a:solidFill>
                  <a:schemeClr val="accent2">
                    <a:lumMod val="50000"/>
                  </a:schemeClr>
                </a:solidFill>
                <a:latin typeface="Times New Roman"/>
                <a:ea typeface="標楷體"/>
                <a:cs typeface="Arial"/>
              </a:rPr>
              <a:t>2.1 Motivation</a:t>
            </a:r>
          </a:p>
          <a:p>
            <a:pPr>
              <a:buFont typeface="Wingdings" panose="05000000000000000000" pitchFamily="2" charset="2"/>
              <a:buChar char="Ø"/>
            </a:pPr>
            <a:r>
              <a:rPr lang="en-US" altLang="zh-TW" b="1">
                <a:ea typeface="新細明體"/>
              </a:rPr>
              <a:t>Why is JSP important?</a:t>
            </a:r>
            <a:endParaRPr lang="en-US" altLang="zh-TW" b="1">
              <a:ea typeface="新細明體"/>
              <a:cs typeface="Calibri"/>
            </a:endParaRPr>
          </a:p>
          <a:p>
            <a:r>
              <a:rPr lang="en-US" altLang="zh-TW" i="0">
                <a:effectLst/>
                <a:latin typeface="Times New Roman"/>
                <a:ea typeface="新細明體"/>
                <a:cs typeface="Times New Roman"/>
              </a:rPr>
              <a:t>Production Efficiency and Cost Control</a:t>
            </a:r>
          </a:p>
          <a:p>
            <a:r>
              <a:rPr lang="en-US" altLang="zh-TW" i="0">
                <a:effectLst/>
                <a:latin typeface="Times New Roman"/>
                <a:ea typeface="新細明體"/>
                <a:cs typeface="Times New Roman"/>
              </a:rPr>
              <a:t>Wide Engineering Application</a:t>
            </a:r>
            <a:endParaRPr lang="en-US" altLang="zh-TW">
              <a:latin typeface="Times New Roman"/>
              <a:ea typeface="新細明體"/>
              <a:cs typeface="Times New Roman"/>
            </a:endParaRPr>
          </a:p>
          <a:p>
            <a:r>
              <a:rPr lang="en-US" altLang="zh-TW" i="0">
                <a:effectLst/>
                <a:latin typeface="Times New Roman"/>
                <a:ea typeface="新細明體"/>
                <a:cs typeface="Times New Roman"/>
              </a:rPr>
              <a:t>Complexity Challenge and Research Value</a:t>
            </a:r>
          </a:p>
          <a:p>
            <a:r>
              <a:rPr lang="en-US" altLang="zh-TW" i="0">
                <a:effectLst/>
                <a:latin typeface="Times New Roman"/>
                <a:ea typeface="新細明體"/>
                <a:cs typeface="Times New Roman"/>
              </a:rPr>
              <a:t>Impact on Supply Chain Management</a:t>
            </a:r>
            <a:endParaRPr lang="en-US" altLang="zh-TW">
              <a:latin typeface="Times New Roman"/>
              <a:ea typeface="新細明體"/>
              <a:cs typeface="Times New Roman"/>
            </a:endParaRPr>
          </a:p>
          <a:p>
            <a:r>
              <a:rPr lang="en-US" altLang="zh-TW" i="0">
                <a:effectLst/>
                <a:latin typeface="Times New Roman"/>
                <a:ea typeface="新細明體"/>
                <a:cs typeface="Times New Roman"/>
              </a:rPr>
              <a:t>Sustainability and Resource Utilization</a:t>
            </a:r>
            <a:endParaRPr lang="en-US" altLang="zh-TW">
              <a:latin typeface="Times New Roman"/>
              <a:ea typeface="新細明體"/>
              <a:cs typeface="Times New Roman"/>
            </a:endParaRPr>
          </a:p>
          <a:p>
            <a:endParaRPr lang="zh-TW" altLang="en-US"/>
          </a:p>
        </p:txBody>
      </p:sp>
    </p:spTree>
    <p:extLst>
      <p:ext uri="{BB962C8B-B14F-4D97-AF65-F5344CB8AC3E}">
        <p14:creationId xmlns:p14="http://schemas.microsoft.com/office/powerpoint/2010/main" val="119135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normAutofit/>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Research Background and Motivation</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7" name="內容版面配置區 2">
            <a:extLst>
              <a:ext uri="{FF2B5EF4-FFF2-40B4-BE49-F238E27FC236}">
                <a16:creationId xmlns:a16="http://schemas.microsoft.com/office/drawing/2014/main" xmlns="" id="{608129FA-8E26-DA3A-3700-2A2DFC68D0E4}"/>
              </a:ext>
            </a:extLst>
          </p:cNvPr>
          <p:cNvSpPr>
            <a:spLocks noGrp="1"/>
          </p:cNvSpPr>
          <p:nvPr>
            <p:ph idx="1"/>
          </p:nvPr>
        </p:nvSpPr>
        <p:spPr>
          <a:xfrm>
            <a:off x="457200" y="1600200"/>
            <a:ext cx="8229600" cy="4525963"/>
          </a:xfrm>
        </p:spPr>
        <p:txBody>
          <a:bodyPr vert="horz" lIns="91440" tIns="45720" rIns="91440" bIns="45720" rtlCol="0" anchor="t">
            <a:normAutofit/>
          </a:bodyPr>
          <a:lstStyle/>
          <a:p>
            <a:pPr algn="l">
              <a:lnSpc>
                <a:spcPct val="100000"/>
              </a:lnSpc>
              <a:spcBef>
                <a:spcPts val="2100"/>
              </a:spcBef>
            </a:pPr>
            <a:endParaRPr lang="en-US" altLang="zh-TW" sz="2200" baseline="0">
              <a:latin typeface="Times New Roman" panose="02020603050405020304" pitchFamily="18" charset="0"/>
              <a:ea typeface="Calibri"/>
              <a:cs typeface="Times New Roman" panose="02020603050405020304" pitchFamily="18" charset="0"/>
            </a:endParaRPr>
          </a:p>
          <a:p>
            <a:pPr algn="l">
              <a:lnSpc>
                <a:spcPct val="100000"/>
              </a:lnSpc>
              <a:spcBef>
                <a:spcPts val="2100"/>
              </a:spcBef>
            </a:pPr>
            <a:endParaRPr lang="en-US" altLang="zh-TW" sz="2200" baseline="0">
              <a:latin typeface="Times New Roman" panose="02020603050405020304" pitchFamily="18" charset="0"/>
              <a:ea typeface="Calibri"/>
              <a:cs typeface="Times New Roman" panose="02020603050405020304" pitchFamily="18" charset="0"/>
            </a:endParaRPr>
          </a:p>
          <a:p>
            <a:pPr algn="l">
              <a:lnSpc>
                <a:spcPct val="100000"/>
              </a:lnSpc>
              <a:spcBef>
                <a:spcPts val="2100"/>
              </a:spcBef>
            </a:pPr>
            <a:endParaRPr lang="en-US" altLang="zh-TW" sz="2200" baseline="0">
              <a:solidFill>
                <a:srgbClr val="000000"/>
              </a:solidFill>
              <a:latin typeface="Times New Roman" panose="02020603050405020304" pitchFamily="18" charset="0"/>
              <a:cs typeface="Times New Roman" panose="02020603050405020304" pitchFamily="18" charset="0"/>
            </a:endParaRPr>
          </a:p>
          <a:p>
            <a:pPr algn="l">
              <a:lnSpc>
                <a:spcPct val="100000"/>
              </a:lnSpc>
              <a:spcBef>
                <a:spcPts val="2100"/>
              </a:spcBef>
            </a:pPr>
            <a:endParaRPr lang="zh-TW" altLang="en-US" sz="2200" baseline="0">
              <a:latin typeface="Times New Roman" panose="02020603050405020304" pitchFamily="18" charset="0"/>
              <a:cs typeface="Times New Roman" panose="02020603050405020304" pitchFamily="18" charset="0"/>
            </a:endParaRPr>
          </a:p>
          <a:p>
            <a:pPr algn="l">
              <a:lnSpc>
                <a:spcPct val="100000"/>
              </a:lnSpc>
              <a:spcBef>
                <a:spcPts val="2100"/>
              </a:spcBef>
            </a:pPr>
            <a:endParaRPr lang="zh-TW" altLang="en-US" sz="2200" baseline="0">
              <a:latin typeface="Times New Roman" panose="02020603050405020304" pitchFamily="18" charset="0"/>
              <a:cs typeface="Times New Roman" panose="02020603050405020304" pitchFamily="18" charset="0"/>
            </a:endParaRPr>
          </a:p>
        </p:txBody>
      </p:sp>
      <p:sp>
        <p:nvSpPr>
          <p:cNvPr id="8" name="投影片編號版面配置區 3">
            <a:extLst>
              <a:ext uri="{FF2B5EF4-FFF2-40B4-BE49-F238E27FC236}">
                <a16:creationId xmlns:a16="http://schemas.microsoft.com/office/drawing/2014/main" xmlns="" id="{610DA148-1A1B-89F2-C57E-EF1B8C0FEEEE}"/>
              </a:ext>
            </a:extLst>
          </p:cNvPr>
          <p:cNvSpPr>
            <a:spLocks noGrp="1"/>
          </p:cNvSpPr>
          <p:nvPr>
            <p:ph type="sldNum" sz="quarter" idx="12"/>
          </p:nvPr>
        </p:nvSpPr>
        <p:spPr>
          <a:xfrm>
            <a:off x="6553200" y="6356350"/>
            <a:ext cx="2133600" cy="365125"/>
          </a:xfrm>
        </p:spPr>
        <p:txBody>
          <a:bodyPr/>
          <a:lstStyle/>
          <a:p>
            <a:fld id="{9FE587B5-296F-4098-A808-B2A85A85A7BF}" type="slidenum">
              <a:rPr lang="zh-TW" altLang="en-US" smtClean="0"/>
              <a:pPr/>
              <a:t>4</a:t>
            </a:fld>
            <a:endParaRPr lang="zh-TW" altLang="en-US"/>
          </a:p>
        </p:txBody>
      </p:sp>
      <p:sp>
        <p:nvSpPr>
          <p:cNvPr id="9" name="橢圓 8">
            <a:extLst>
              <a:ext uri="{FF2B5EF4-FFF2-40B4-BE49-F238E27FC236}">
                <a16:creationId xmlns:a16="http://schemas.microsoft.com/office/drawing/2014/main" xmlns="" id="{275F1186-021A-53B0-6858-78CAE894F585}"/>
              </a:ext>
            </a:extLst>
          </p:cNvPr>
          <p:cNvSpPr/>
          <p:nvPr/>
        </p:nvSpPr>
        <p:spPr>
          <a:xfrm>
            <a:off x="853295" y="2878652"/>
            <a:ext cx="2139652" cy="964704"/>
          </a:xfrm>
          <a:prstGeom prst="ellipse">
            <a:avLst/>
          </a:prstGeom>
          <a:solidFill>
            <a:srgbClr val="DCE6F2"/>
          </a:solidFill>
          <a:ln>
            <a:solidFill>
              <a:srgbClr val="1C33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Metaheuristic</a:t>
            </a:r>
            <a:endParaRPr lang="zh-TW" altLang="en-US" b="1">
              <a:solidFill>
                <a:schemeClr val="tx1"/>
              </a:solidFill>
            </a:endParaRPr>
          </a:p>
        </p:txBody>
      </p:sp>
      <p:sp>
        <p:nvSpPr>
          <p:cNvPr id="10" name="橢圓 9">
            <a:extLst>
              <a:ext uri="{FF2B5EF4-FFF2-40B4-BE49-F238E27FC236}">
                <a16:creationId xmlns:a16="http://schemas.microsoft.com/office/drawing/2014/main" xmlns="" id="{BDD73630-C640-0A73-E9D7-6E316AD1FC3F}"/>
              </a:ext>
            </a:extLst>
          </p:cNvPr>
          <p:cNvSpPr/>
          <p:nvPr/>
        </p:nvSpPr>
        <p:spPr>
          <a:xfrm>
            <a:off x="6410790" y="2878651"/>
            <a:ext cx="2250250" cy="964704"/>
          </a:xfrm>
          <a:prstGeom prst="ellipse">
            <a:avLst/>
          </a:prstGeom>
          <a:solidFill>
            <a:srgbClr val="F5D9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Reinforcement Learning</a:t>
            </a:r>
            <a:endParaRPr lang="zh-TW" altLang="en-US" b="1">
              <a:solidFill>
                <a:schemeClr val="tx1"/>
              </a:solidFill>
            </a:endParaRPr>
          </a:p>
        </p:txBody>
      </p:sp>
      <p:sp>
        <p:nvSpPr>
          <p:cNvPr id="11" name="橢圓 10">
            <a:extLst>
              <a:ext uri="{FF2B5EF4-FFF2-40B4-BE49-F238E27FC236}">
                <a16:creationId xmlns:a16="http://schemas.microsoft.com/office/drawing/2014/main" xmlns="" id="{BC08B87D-929A-BF17-34C5-08DD9630C46F}"/>
              </a:ext>
            </a:extLst>
          </p:cNvPr>
          <p:cNvSpPr/>
          <p:nvPr/>
        </p:nvSpPr>
        <p:spPr>
          <a:xfrm>
            <a:off x="3589624" y="2878651"/>
            <a:ext cx="2250250" cy="964704"/>
          </a:xfrm>
          <a:prstGeom prst="ellips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Neural </a:t>
            </a:r>
            <a:r>
              <a:rPr lang="en-US" altLang="zh-TW" b="1" err="1">
                <a:solidFill>
                  <a:schemeClr val="tx1"/>
                </a:solidFill>
              </a:rPr>
              <a:t>Netowrk</a:t>
            </a:r>
            <a:endParaRPr lang="zh-TW" altLang="en-US" b="1">
              <a:solidFill>
                <a:schemeClr val="tx1"/>
              </a:solidFill>
            </a:endParaRPr>
          </a:p>
        </p:txBody>
      </p:sp>
      <p:sp>
        <p:nvSpPr>
          <p:cNvPr id="12" name="流程圖: 換頁接點 11">
            <a:extLst>
              <a:ext uri="{FF2B5EF4-FFF2-40B4-BE49-F238E27FC236}">
                <a16:creationId xmlns:a16="http://schemas.microsoft.com/office/drawing/2014/main" xmlns="" id="{8F8DD227-A60B-0105-C96B-129F0802B174}"/>
              </a:ext>
            </a:extLst>
          </p:cNvPr>
          <p:cNvSpPr/>
          <p:nvPr/>
        </p:nvSpPr>
        <p:spPr>
          <a:xfrm rot="10800000">
            <a:off x="853295" y="4073543"/>
            <a:ext cx="2139652" cy="2052619"/>
          </a:xfrm>
          <a:prstGeom prst="flowChartOffpageConnector">
            <a:avLst/>
          </a:prstGeom>
          <a:solidFill>
            <a:srgbClr val="DCE6F2"/>
          </a:solidFill>
          <a:ln>
            <a:solidFill>
              <a:srgbClr val="1C33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zh-TW" altLang="en-US">
              <a:solidFill>
                <a:schemeClr val="tx1"/>
              </a:solidFill>
            </a:endParaRPr>
          </a:p>
        </p:txBody>
      </p:sp>
      <p:sp>
        <p:nvSpPr>
          <p:cNvPr id="13" name="流程圖: 換頁接點 12">
            <a:extLst>
              <a:ext uri="{FF2B5EF4-FFF2-40B4-BE49-F238E27FC236}">
                <a16:creationId xmlns:a16="http://schemas.microsoft.com/office/drawing/2014/main" xmlns="" id="{923E6D5B-BE86-CC1A-CB9B-C4BA15DE93B1}"/>
              </a:ext>
            </a:extLst>
          </p:cNvPr>
          <p:cNvSpPr/>
          <p:nvPr/>
        </p:nvSpPr>
        <p:spPr>
          <a:xfrm rot="10800000">
            <a:off x="3632043" y="4073542"/>
            <a:ext cx="2139652" cy="2052620"/>
          </a:xfrm>
          <a:prstGeom prst="flowChartOffpageConnector">
            <a:avLst/>
          </a:prstGeom>
          <a:solidFill>
            <a:schemeClr val="accent3">
              <a:lumMod val="40000"/>
              <a:lumOff val="60000"/>
            </a:schemeClr>
          </a:solidFill>
          <a:ln>
            <a:solidFill>
              <a:srgbClr val="1C33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換頁接點 13">
            <a:extLst>
              <a:ext uri="{FF2B5EF4-FFF2-40B4-BE49-F238E27FC236}">
                <a16:creationId xmlns:a16="http://schemas.microsoft.com/office/drawing/2014/main" xmlns="" id="{AD782EAA-370C-F9F4-8B0E-C5C447A71202}"/>
              </a:ext>
            </a:extLst>
          </p:cNvPr>
          <p:cNvSpPr/>
          <p:nvPr/>
        </p:nvSpPr>
        <p:spPr>
          <a:xfrm rot="10800000">
            <a:off x="6410790" y="4201885"/>
            <a:ext cx="2139652" cy="1924276"/>
          </a:xfrm>
          <a:prstGeom prst="flowChartOffpageConnector">
            <a:avLst/>
          </a:prstGeom>
          <a:solidFill>
            <a:srgbClr val="F5D9F0"/>
          </a:solidFill>
          <a:ln>
            <a:solidFill>
              <a:srgbClr val="1C33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xmlns="" id="{6F960323-1047-706D-29B6-65B89879FDBE}"/>
              </a:ext>
            </a:extLst>
          </p:cNvPr>
          <p:cNvSpPr txBox="1"/>
          <p:nvPr/>
        </p:nvSpPr>
        <p:spPr>
          <a:xfrm>
            <a:off x="853295" y="4572408"/>
            <a:ext cx="213965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a:t>Need to be redesigned when problem structure changes.</a:t>
            </a:r>
            <a:endParaRPr lang="zh-TW" altLang="en-US"/>
          </a:p>
        </p:txBody>
      </p:sp>
      <p:sp>
        <p:nvSpPr>
          <p:cNvPr id="16" name="文字方塊 15">
            <a:extLst>
              <a:ext uri="{FF2B5EF4-FFF2-40B4-BE49-F238E27FC236}">
                <a16:creationId xmlns:a16="http://schemas.microsoft.com/office/drawing/2014/main" xmlns="" id="{26811C1F-79F7-787D-46D2-4DF409346D84}"/>
              </a:ext>
            </a:extLst>
          </p:cNvPr>
          <p:cNvSpPr txBox="1"/>
          <p:nvPr/>
        </p:nvSpPr>
        <p:spPr>
          <a:xfrm>
            <a:off x="3700222" y="4284244"/>
            <a:ext cx="2139652" cy="1631216"/>
          </a:xfrm>
          <a:prstGeom prst="rect">
            <a:avLst/>
          </a:prstGeom>
          <a:noFill/>
        </p:spPr>
        <p:txBody>
          <a:bodyPr wrap="square" rtlCol="0">
            <a:spAutoFit/>
          </a:bodyPr>
          <a:lstStyle/>
          <a:p>
            <a:pPr marL="285750" indent="-285750">
              <a:buFont typeface="Arial" panose="020B0604020202020204" pitchFamily="34" charset="0"/>
              <a:buChar char="•"/>
            </a:pPr>
            <a:endParaRPr lang="en-US" altLang="zh-TW" sz="2000"/>
          </a:p>
          <a:p>
            <a:pPr marL="285750" indent="-285750">
              <a:buFont typeface="Arial" panose="020B0604020202020204" pitchFamily="34" charset="0"/>
              <a:buChar char="•"/>
            </a:pPr>
            <a:r>
              <a:rPr lang="en-US" altLang="zh-TW" sz="1600"/>
              <a:t>Using neural networks to make decisions</a:t>
            </a:r>
          </a:p>
          <a:p>
            <a:pPr marL="285750" indent="-285750">
              <a:buFont typeface="Arial" panose="020B0604020202020204" pitchFamily="34" charset="0"/>
              <a:buChar char="•"/>
            </a:pPr>
            <a:r>
              <a:rPr lang="en-US" altLang="zh-TW" sz="1600"/>
              <a:t>Suitable for small-scale problems.</a:t>
            </a:r>
            <a:endParaRPr lang="zh-TW" altLang="en-US" sz="1600"/>
          </a:p>
        </p:txBody>
      </p:sp>
      <p:sp>
        <p:nvSpPr>
          <p:cNvPr id="17" name="文字方塊 16">
            <a:extLst>
              <a:ext uri="{FF2B5EF4-FFF2-40B4-BE49-F238E27FC236}">
                <a16:creationId xmlns:a16="http://schemas.microsoft.com/office/drawing/2014/main" xmlns="" id="{F47A0D36-0D24-6053-3BD0-38BF875BD8E9}"/>
              </a:ext>
            </a:extLst>
          </p:cNvPr>
          <p:cNvSpPr txBox="1"/>
          <p:nvPr/>
        </p:nvSpPr>
        <p:spPr>
          <a:xfrm>
            <a:off x="6410790" y="4682183"/>
            <a:ext cx="2139652"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a:t>Learning algorithms that consider long-term goals</a:t>
            </a:r>
            <a:endParaRPr lang="zh-TW" altLang="en-US"/>
          </a:p>
        </p:txBody>
      </p:sp>
      <p:sp>
        <p:nvSpPr>
          <p:cNvPr id="19" name="文字方塊 18">
            <a:extLst>
              <a:ext uri="{FF2B5EF4-FFF2-40B4-BE49-F238E27FC236}">
                <a16:creationId xmlns:a16="http://schemas.microsoft.com/office/drawing/2014/main" xmlns="" id="{4F342E20-4F93-2133-A4C9-CA1C8EE2FA94}"/>
              </a:ext>
            </a:extLst>
          </p:cNvPr>
          <p:cNvSpPr txBox="1"/>
          <p:nvPr/>
        </p:nvSpPr>
        <p:spPr>
          <a:xfrm>
            <a:off x="706947" y="1685427"/>
            <a:ext cx="4572000" cy="523220"/>
          </a:xfrm>
          <a:prstGeom prst="rect">
            <a:avLst/>
          </a:prstGeom>
          <a:noFill/>
        </p:spPr>
        <p:txBody>
          <a:bodyPr wrap="square">
            <a:spAutoFit/>
          </a:bodyPr>
          <a:lstStyle/>
          <a:p>
            <a:r>
              <a:rPr lang="en-US" altLang="zh-TW" sz="2800" b="1">
                <a:solidFill>
                  <a:schemeClr val="accent2">
                    <a:lumMod val="50000"/>
                  </a:schemeClr>
                </a:solidFill>
                <a:latin typeface="Times New Roman"/>
                <a:ea typeface="標楷體"/>
                <a:cs typeface="Arial"/>
              </a:rPr>
              <a:t>2.2 Background</a:t>
            </a:r>
            <a:endParaRPr lang="zh-TW" altLang="en-US" sz="2800" b="1">
              <a:solidFill>
                <a:schemeClr val="accent2">
                  <a:lumMod val="50000"/>
                </a:schemeClr>
              </a:solidFill>
              <a:latin typeface="Times New Roman"/>
              <a:ea typeface="標楷體"/>
              <a:cs typeface="Arial"/>
            </a:endParaRPr>
          </a:p>
        </p:txBody>
      </p:sp>
      <p:sp>
        <p:nvSpPr>
          <p:cNvPr id="21" name="文字方塊 20">
            <a:extLst>
              <a:ext uri="{FF2B5EF4-FFF2-40B4-BE49-F238E27FC236}">
                <a16:creationId xmlns:a16="http://schemas.microsoft.com/office/drawing/2014/main" xmlns="" id="{3A732824-65FC-FB82-09FC-F6907294BD1E}"/>
              </a:ext>
            </a:extLst>
          </p:cNvPr>
          <p:cNvSpPr txBox="1"/>
          <p:nvPr/>
        </p:nvSpPr>
        <p:spPr>
          <a:xfrm>
            <a:off x="2950910" y="2226127"/>
            <a:ext cx="4572000" cy="461665"/>
          </a:xfrm>
          <a:prstGeom prst="rect">
            <a:avLst/>
          </a:prstGeom>
          <a:noFill/>
        </p:spPr>
        <p:txBody>
          <a:bodyPr wrap="square">
            <a:spAutoFit/>
          </a:bodyPr>
          <a:lstStyle/>
          <a:p>
            <a:r>
              <a:rPr lang="en-US" altLang="zh-TW" sz="2400" b="1">
                <a:solidFill>
                  <a:srgbClr val="FF0000"/>
                </a:solidFill>
                <a:latin typeface="Times New Roman" panose="02020603050405020304" pitchFamily="18" charset="0"/>
                <a:cs typeface="Times New Roman" panose="02020603050405020304" pitchFamily="18" charset="0"/>
              </a:rPr>
              <a:t>How to solve scheduling?</a:t>
            </a:r>
            <a:endParaRPr lang="zh-TW" altLang="en-US" sz="24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11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Research Background and Motivation</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p:txBody>
          <a:bodyPr>
            <a:normAutofit/>
          </a:bodyPr>
          <a:lstStyle/>
          <a:p>
            <a:pPr marL="0" indent="0">
              <a:buNone/>
            </a:pPr>
            <a:r>
              <a:rPr lang="en-US" altLang="zh-TW" sz="2800" b="1">
                <a:solidFill>
                  <a:schemeClr val="accent2">
                    <a:lumMod val="50000"/>
                  </a:schemeClr>
                </a:solidFill>
                <a:latin typeface="Times New Roman" panose="02020603050405020304" pitchFamily="18" charset="0"/>
                <a:ea typeface="標楷體" panose="03000509000000000000" pitchFamily="65" charset="-120"/>
                <a:cs typeface="Arial"/>
              </a:rPr>
              <a:t>2.3 Problem Definition</a:t>
            </a:r>
          </a:p>
          <a:p>
            <a:pPr marL="0" indent="0">
              <a:buNone/>
            </a:pPr>
            <a:endParaRPr lang="en-US" altLang="zh-TW" sz="2800">
              <a:solidFill>
                <a:srgbClr val="FF0000"/>
              </a:solidFill>
              <a:ea typeface="新細明體"/>
              <a:cs typeface="Calibri"/>
            </a:endParaRPr>
          </a:p>
          <a:p>
            <a:pPr>
              <a:buFont typeface="Wingdings" panose="05000000000000000000" pitchFamily="2" charset="2"/>
              <a:buChar char="Ø"/>
            </a:pPr>
            <a:r>
              <a:rPr lang="en-US" altLang="zh-TW" sz="2800">
                <a:solidFill>
                  <a:srgbClr val="FF0000"/>
                </a:solidFill>
                <a:ea typeface="新細明體"/>
                <a:cs typeface="Calibri"/>
              </a:rPr>
              <a:t>Goal </a:t>
            </a:r>
            <a:r>
              <a:rPr lang="en-US" altLang="zh-TW" sz="2800">
                <a:ea typeface="新細明體"/>
                <a:cs typeface="Calibri"/>
              </a:rPr>
              <a:t>- </a:t>
            </a:r>
            <a:r>
              <a:rPr lang="zh-TW" altLang="en-US" sz="2800">
                <a:ea typeface="新細明體"/>
                <a:cs typeface="Calibri"/>
              </a:rPr>
              <a:t>Use </a:t>
            </a:r>
            <a:r>
              <a:rPr lang="en-US" altLang="zh-TW" sz="2800">
                <a:ea typeface="新細明體"/>
                <a:cs typeface="Calibri"/>
              </a:rPr>
              <a:t>DQN </a:t>
            </a:r>
            <a:r>
              <a:rPr lang="zh-TW" altLang="zh-TW" sz="2800">
                <a:ea typeface="新細明體"/>
              </a:rPr>
              <a:t>to solve the JSP</a:t>
            </a:r>
            <a:r>
              <a:rPr lang="en-US" altLang="zh-TW" sz="2800">
                <a:ea typeface="新細明體"/>
              </a:rPr>
              <a:t> </a:t>
            </a:r>
            <a:r>
              <a:rPr lang="zh-TW" altLang="zh-TW" sz="2800">
                <a:ea typeface="新細明體"/>
              </a:rPr>
              <a:t>Problem </a:t>
            </a:r>
            <a:endParaRPr lang="en-US" altLang="zh-TW" sz="2800">
              <a:ea typeface="新細明體"/>
            </a:endParaRPr>
          </a:p>
          <a:p>
            <a:pPr marL="0" indent="0">
              <a:buNone/>
            </a:pPr>
            <a:r>
              <a:rPr lang="en-US" altLang="zh-TW" sz="2000">
                <a:ea typeface="新細明體"/>
              </a:rPr>
              <a:t>each job has a different </a:t>
            </a:r>
            <a:r>
              <a:rPr lang="en-US" altLang="zh-TW" sz="2000">
                <a:solidFill>
                  <a:srgbClr val="FF0000"/>
                </a:solidFill>
                <a:ea typeface="新細明體"/>
              </a:rPr>
              <a:t>operating time </a:t>
            </a:r>
            <a:r>
              <a:rPr lang="en-US" altLang="zh-TW" sz="2000">
                <a:ea typeface="新細明體"/>
              </a:rPr>
              <a:t>and </a:t>
            </a:r>
            <a:r>
              <a:rPr lang="en-US" altLang="zh-TW" sz="2000">
                <a:solidFill>
                  <a:srgbClr val="FF0000"/>
                </a:solidFill>
                <a:ea typeface="新細明體"/>
              </a:rPr>
              <a:t>execution sequence </a:t>
            </a:r>
            <a:r>
              <a:rPr lang="en-US" altLang="zh-TW" sz="2000">
                <a:ea typeface="新細明體"/>
              </a:rPr>
              <a:t>on different machines, according to its limitations to complete the scheduling work and </a:t>
            </a:r>
            <a:r>
              <a:rPr lang="en-US" altLang="zh-TW" sz="2000">
                <a:solidFill>
                  <a:srgbClr val="FF0000"/>
                </a:solidFill>
                <a:ea typeface="新細明體"/>
              </a:rPr>
              <a:t>draw the Gantt chart</a:t>
            </a:r>
            <a:r>
              <a:rPr lang="en-US" altLang="zh-TW" sz="2000">
                <a:ea typeface="新細明體"/>
              </a:rPr>
              <a:t>. And </a:t>
            </a:r>
            <a:r>
              <a:rPr lang="en-US" altLang="zh-TW" sz="2000">
                <a:solidFill>
                  <a:srgbClr val="FF0000"/>
                </a:solidFill>
                <a:ea typeface="新細明體"/>
              </a:rPr>
              <a:t>it can be applied to all scheduling data </a:t>
            </a:r>
            <a:r>
              <a:rPr lang="en-US" altLang="zh-TW" sz="2000">
                <a:ea typeface="新細明體"/>
              </a:rPr>
              <a:t>(all 85).</a:t>
            </a:r>
          </a:p>
          <a:p>
            <a:pPr marL="0" indent="0">
              <a:buNone/>
            </a:pPr>
            <a:endParaRPr lang="en-US" altLang="zh-TW" sz="2000">
              <a:ea typeface="新細明體"/>
            </a:endParaRPr>
          </a:p>
        </p:txBody>
      </p:sp>
    </p:spTree>
    <p:extLst>
      <p:ext uri="{BB962C8B-B14F-4D97-AF65-F5344CB8AC3E}">
        <p14:creationId xmlns:p14="http://schemas.microsoft.com/office/powerpoint/2010/main" val="241360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Methodology</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4" name="內容版面配置區 2">
            <a:extLst>
              <a:ext uri="{FF2B5EF4-FFF2-40B4-BE49-F238E27FC236}">
                <a16:creationId xmlns:a16="http://schemas.microsoft.com/office/drawing/2014/main" xmlns="" id="{3A09A941-ADCF-5676-3EE0-4A851E84AF10}"/>
              </a:ext>
            </a:extLst>
          </p:cNvPr>
          <p:cNvSpPr>
            <a:spLocks noGrp="1"/>
          </p:cNvSpPr>
          <p:nvPr>
            <p:ph idx="1"/>
          </p:nvPr>
        </p:nvSpPr>
        <p:spPr>
          <a:xfrm>
            <a:off x="457200" y="1600200"/>
            <a:ext cx="8229600" cy="4525963"/>
          </a:xfrm>
        </p:spPr>
        <p:txBody>
          <a:bodyPr>
            <a:normAutofit/>
          </a:bodyPr>
          <a:lstStyle/>
          <a:p>
            <a:pPr marL="0" indent="0">
              <a:buNone/>
            </a:pPr>
            <a:r>
              <a:rPr lang="en-US" altLang="zh-TW" sz="2800" b="1">
                <a:solidFill>
                  <a:schemeClr val="accent2">
                    <a:lumMod val="50000"/>
                  </a:schemeClr>
                </a:solidFill>
                <a:latin typeface="Times New Roman" panose="02020603050405020304" pitchFamily="18" charset="0"/>
                <a:ea typeface="標楷體" panose="03000509000000000000" pitchFamily="65" charset="-120"/>
                <a:cs typeface="Arial"/>
              </a:rPr>
              <a:t>3.1 Method Justification</a:t>
            </a:r>
            <a:endParaRPr lang="en-US" altLang="zh-TW" sz="2800">
              <a:solidFill>
                <a:srgbClr val="FF0000"/>
              </a:solidFill>
              <a:ea typeface="新細明體"/>
              <a:cs typeface="Calibri"/>
            </a:endParaRPr>
          </a:p>
          <a:p>
            <a:pPr>
              <a:buFont typeface="Wingdings" panose="05000000000000000000" pitchFamily="2" charset="2"/>
              <a:buChar char="Ø"/>
            </a:pPr>
            <a:r>
              <a:rPr lang="en-US" altLang="zh-TW" sz="2800">
                <a:solidFill>
                  <a:srgbClr val="FF0000"/>
                </a:solidFill>
                <a:ea typeface="新細明體"/>
                <a:cs typeface="Calibri"/>
              </a:rPr>
              <a:t>Why choose DQN for scheduling?</a:t>
            </a:r>
          </a:p>
          <a:p>
            <a:pPr marL="0" indent="0">
              <a:buNone/>
            </a:pPr>
            <a:r>
              <a:rPr lang="en-US" altLang="zh-TW" sz="2000">
                <a:ea typeface="新細明體"/>
              </a:rPr>
              <a:t>This dataset contains a total of 85 Job Shop data of different types, in which files with different beginning names represent different operational structures. To fit different types of effective scheduling design, it is most reasonable to use RL.</a:t>
            </a:r>
          </a:p>
          <a:p>
            <a:pPr marL="0" indent="0">
              <a:buNone/>
            </a:pPr>
            <a:endParaRPr lang="en-US" altLang="zh-TW" sz="2000">
              <a:ea typeface="新細明體"/>
            </a:endParaRPr>
          </a:p>
          <a:p>
            <a:pPr>
              <a:buFont typeface="Wingdings" panose="05000000000000000000" pitchFamily="2" charset="2"/>
              <a:buChar char="Ø"/>
            </a:pPr>
            <a:r>
              <a:rPr lang="en-US" altLang="zh-TW" sz="2800">
                <a:solidFill>
                  <a:srgbClr val="FF0000"/>
                </a:solidFill>
                <a:ea typeface="新細明體"/>
                <a:cs typeface="Calibri"/>
              </a:rPr>
              <a:t>Proof </a:t>
            </a:r>
            <a:endParaRPr lang="en-US" altLang="zh-TW" sz="2000">
              <a:solidFill>
                <a:srgbClr val="FF0000"/>
              </a:solidFill>
              <a:ea typeface="新細明體"/>
              <a:cs typeface="Calibri"/>
            </a:endParaRPr>
          </a:p>
          <a:p>
            <a:pPr marL="0" indent="0">
              <a:buNone/>
            </a:pPr>
            <a:r>
              <a:rPr lang="en-US" altLang="zh-TW" sz="2000">
                <a:ea typeface="新細明體"/>
              </a:rPr>
              <a:t>Use </a:t>
            </a:r>
            <a:r>
              <a:rPr lang="en-US" altLang="zh-TW" sz="2000">
                <a:solidFill>
                  <a:srgbClr val="FF0000"/>
                </a:solidFill>
                <a:ea typeface="新細明體"/>
              </a:rPr>
              <a:t>Genetic Algorithm (GA) </a:t>
            </a:r>
            <a:r>
              <a:rPr lang="en-US" altLang="zh-TW" sz="2000">
                <a:ea typeface="新細明體"/>
              </a:rPr>
              <a:t>and </a:t>
            </a:r>
            <a:r>
              <a:rPr lang="en-US" altLang="zh-TW" sz="2000">
                <a:solidFill>
                  <a:srgbClr val="FF0000"/>
                </a:solidFill>
                <a:ea typeface="新細明體"/>
              </a:rPr>
              <a:t>General Scheduling Method (LPT) </a:t>
            </a:r>
            <a:r>
              <a:rPr lang="en-US" altLang="zh-TW" sz="2000">
                <a:ea typeface="新細明體"/>
              </a:rPr>
              <a:t>to compare with the DQN and prove that this method is better.</a:t>
            </a:r>
            <a:endParaRPr lang="zh-TW" altLang="en-US" sz="2000"/>
          </a:p>
          <a:p>
            <a:pPr marL="0" indent="0">
              <a:buNone/>
            </a:pPr>
            <a:endParaRPr lang="en-US" altLang="zh-TW" sz="2000">
              <a:ea typeface="新細明體"/>
            </a:endParaRPr>
          </a:p>
          <a:p>
            <a:pPr marL="0" indent="0">
              <a:buNone/>
            </a:pPr>
            <a:endParaRPr lang="en-US" altLang="zh-TW" sz="2000">
              <a:ea typeface="新細明體"/>
            </a:endParaRPr>
          </a:p>
          <a:p>
            <a:pPr>
              <a:buFont typeface="Wingdings" panose="05000000000000000000" pitchFamily="2" charset="2"/>
              <a:buChar char="Ø"/>
            </a:pPr>
            <a:endParaRPr lang="en-US" altLang="zh-TW" sz="2800">
              <a:solidFill>
                <a:srgbClr val="FF0000"/>
              </a:solidFill>
              <a:ea typeface="新細明體"/>
              <a:cs typeface="Calibri"/>
            </a:endParaRPr>
          </a:p>
          <a:p>
            <a:pPr>
              <a:buFont typeface="Wingdings" panose="05000000000000000000" pitchFamily="2" charset="2"/>
              <a:buChar char="Ø"/>
            </a:pPr>
            <a:endParaRPr lang="en-US" altLang="zh-TW" sz="2800">
              <a:solidFill>
                <a:srgbClr val="FF0000"/>
              </a:solidFill>
              <a:ea typeface="新細明體"/>
              <a:cs typeface="Calibri"/>
            </a:endParaRPr>
          </a:p>
        </p:txBody>
      </p:sp>
    </p:spTree>
    <p:extLst>
      <p:ext uri="{BB962C8B-B14F-4D97-AF65-F5344CB8AC3E}">
        <p14:creationId xmlns:p14="http://schemas.microsoft.com/office/powerpoint/2010/main" val="345425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Methodology</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4" name="圓柱形 3">
            <a:extLst>
              <a:ext uri="{FF2B5EF4-FFF2-40B4-BE49-F238E27FC236}">
                <a16:creationId xmlns:a16="http://schemas.microsoft.com/office/drawing/2014/main" xmlns="" id="{8130F4D7-78EE-F7CB-3F7A-AF9540FE6B92}"/>
              </a:ext>
            </a:extLst>
          </p:cNvPr>
          <p:cNvSpPr/>
          <p:nvPr/>
        </p:nvSpPr>
        <p:spPr>
          <a:xfrm>
            <a:off x="97679" y="3606552"/>
            <a:ext cx="1553432" cy="1231777"/>
          </a:xfrm>
          <a:prstGeom prst="can">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Dataset</a:t>
            </a:r>
          </a:p>
          <a:p>
            <a:pPr algn="ctr"/>
            <a:r>
              <a:rPr lang="en-US" altLang="zh-TW" b="1">
                <a:solidFill>
                  <a:schemeClr val="tx1"/>
                </a:solidFill>
              </a:rPr>
              <a:t>(job, machine, PT, MT)</a:t>
            </a:r>
            <a:endParaRPr lang="zh-TW" altLang="en-US" b="1">
              <a:solidFill>
                <a:schemeClr val="tx1"/>
              </a:solidFill>
            </a:endParaRPr>
          </a:p>
        </p:txBody>
      </p:sp>
      <p:sp>
        <p:nvSpPr>
          <p:cNvPr id="5" name="矩形 4">
            <a:extLst>
              <a:ext uri="{FF2B5EF4-FFF2-40B4-BE49-F238E27FC236}">
                <a16:creationId xmlns:a16="http://schemas.microsoft.com/office/drawing/2014/main" xmlns="" id="{5226CA43-E29A-07D9-E3A6-290B8D410B89}"/>
              </a:ext>
            </a:extLst>
          </p:cNvPr>
          <p:cNvSpPr/>
          <p:nvPr/>
        </p:nvSpPr>
        <p:spPr>
          <a:xfrm>
            <a:off x="1775533" y="2862521"/>
            <a:ext cx="5844465" cy="252028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b="1">
                <a:solidFill>
                  <a:schemeClr val="tx1"/>
                </a:solidFill>
                <a:latin typeface="微軟正黑體" panose="020B0604030504040204" pitchFamily="34" charset="-120"/>
                <a:ea typeface="微軟正黑體" panose="020B0604030504040204" pitchFamily="34" charset="-120"/>
              </a:rPr>
              <a:t>JSP Environment</a:t>
            </a:r>
          </a:p>
          <a:p>
            <a:pPr algn="ctr"/>
            <a:endParaRPr lang="en-US" altLang="zh-TW" sz="1600" b="1">
              <a:solidFill>
                <a:schemeClr val="tx1"/>
              </a:solidFill>
              <a:latin typeface="微軟正黑體" panose="020B0604030504040204" pitchFamily="34" charset="-120"/>
              <a:ea typeface="微軟正黑體" panose="020B0604030504040204" pitchFamily="34" charset="-120"/>
            </a:endParaRPr>
          </a:p>
          <a:p>
            <a:pPr algn="ctr"/>
            <a:endParaRPr lang="en-US" altLang="zh-TW" sz="1600" b="1">
              <a:solidFill>
                <a:schemeClr val="tx1"/>
              </a:solidFill>
              <a:latin typeface="微軟正黑體" panose="020B0604030504040204" pitchFamily="34" charset="-120"/>
              <a:ea typeface="微軟正黑體" panose="020B0604030504040204" pitchFamily="34" charset="-120"/>
            </a:endParaRPr>
          </a:p>
          <a:p>
            <a:pPr algn="ctr"/>
            <a:endParaRPr lang="en-US" altLang="zh-TW" sz="1600" b="1">
              <a:solidFill>
                <a:schemeClr val="tx1"/>
              </a:solidFill>
              <a:latin typeface="微軟正黑體" panose="020B0604030504040204" pitchFamily="34" charset="-120"/>
              <a:ea typeface="微軟正黑體" panose="020B0604030504040204" pitchFamily="34" charset="-120"/>
            </a:endParaRPr>
          </a:p>
          <a:p>
            <a:pPr algn="ctr"/>
            <a:endParaRPr lang="en-US" altLang="zh-TW" sz="1600" b="1">
              <a:solidFill>
                <a:schemeClr val="tx1"/>
              </a:solidFill>
              <a:latin typeface="微軟正黑體" panose="020B0604030504040204" pitchFamily="34" charset="-120"/>
              <a:ea typeface="微軟正黑體" panose="020B0604030504040204" pitchFamily="34" charset="-120"/>
            </a:endParaRPr>
          </a:p>
          <a:p>
            <a:pPr algn="ctr"/>
            <a:endParaRPr lang="en-US" altLang="zh-TW" sz="1600" b="1">
              <a:solidFill>
                <a:schemeClr val="tx1"/>
              </a:solidFill>
              <a:latin typeface="微軟正黑體" panose="020B0604030504040204" pitchFamily="34" charset="-120"/>
              <a:ea typeface="微軟正黑體" panose="020B0604030504040204" pitchFamily="34" charset="-120"/>
            </a:endParaRPr>
          </a:p>
          <a:p>
            <a:pPr algn="ctr"/>
            <a:endParaRPr lang="en-US" altLang="zh-TW" sz="1600" b="1">
              <a:solidFill>
                <a:schemeClr val="tx1"/>
              </a:solidFill>
              <a:latin typeface="微軟正黑體" panose="020B0604030504040204" pitchFamily="34" charset="-120"/>
              <a:ea typeface="微軟正黑體" panose="020B0604030504040204" pitchFamily="34" charset="-120"/>
            </a:endParaRPr>
          </a:p>
          <a:p>
            <a:pPr algn="ctr"/>
            <a:endParaRPr lang="en-US" altLang="zh-TW" sz="1600" b="1">
              <a:solidFill>
                <a:schemeClr val="tx1"/>
              </a:solidFill>
              <a:latin typeface="微軟正黑體" panose="020B0604030504040204" pitchFamily="34" charset="-120"/>
              <a:ea typeface="微軟正黑體" panose="020B0604030504040204" pitchFamily="34" charset="-120"/>
            </a:endParaRPr>
          </a:p>
          <a:p>
            <a:pPr algn="ctr"/>
            <a:endParaRPr lang="zh-TW" altLang="en-US" sz="1600" b="1">
              <a:solidFill>
                <a:schemeClr val="tx1"/>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xmlns="" id="{18C94F72-FD4B-4BF0-8239-5515DBF5AA8F}"/>
              </a:ext>
            </a:extLst>
          </p:cNvPr>
          <p:cNvSpPr/>
          <p:nvPr/>
        </p:nvSpPr>
        <p:spPr>
          <a:xfrm>
            <a:off x="2645229" y="1417638"/>
            <a:ext cx="2797628" cy="13041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b="1">
                <a:solidFill>
                  <a:schemeClr val="tx1"/>
                </a:solidFill>
                <a:latin typeface="微軟正黑體" panose="020B0604030504040204" pitchFamily="34" charset="-120"/>
                <a:ea typeface="微軟正黑體" panose="020B0604030504040204" pitchFamily="34" charset="-120"/>
              </a:rPr>
              <a:t>Memory</a:t>
            </a:r>
          </a:p>
          <a:p>
            <a:pPr algn="ctr"/>
            <a:r>
              <a:rPr lang="en-US" altLang="zh-TW" sz="1600" b="1">
                <a:solidFill>
                  <a:schemeClr val="tx1"/>
                </a:solidFill>
                <a:latin typeface="微軟正黑體" panose="020B0604030504040204" pitchFamily="34" charset="-120"/>
                <a:ea typeface="微軟正黑體" panose="020B0604030504040204" pitchFamily="34" charset="-120"/>
              </a:rPr>
              <a:t>(Record reward)</a:t>
            </a:r>
          </a:p>
          <a:p>
            <a:pPr marL="285750" indent="-285750" algn="ctr">
              <a:buFont typeface="Arial" panose="020B0604020202020204" pitchFamily="34" charset="0"/>
              <a:buChar char="•"/>
            </a:pPr>
            <a:r>
              <a:rPr lang="en-US" altLang="zh-TW" sz="1600" b="1" err="1">
                <a:solidFill>
                  <a:srgbClr val="FF0000"/>
                </a:solidFill>
                <a:latin typeface="微軟正黑體" panose="020B0604030504040204" pitchFamily="34" charset="-120"/>
                <a:ea typeface="微軟正黑體" panose="020B0604030504040204" pitchFamily="34" charset="-120"/>
              </a:rPr>
              <a:t>PreMemory</a:t>
            </a:r>
            <a:endParaRPr lang="en-US" altLang="zh-TW" sz="1600" b="1">
              <a:solidFill>
                <a:srgbClr val="FF0000"/>
              </a:solidFill>
              <a:latin typeface="微軟正黑體" panose="020B0604030504040204" pitchFamily="34" charset="-120"/>
              <a:ea typeface="微軟正黑體" panose="020B0604030504040204" pitchFamily="34" charset="-120"/>
            </a:endParaRPr>
          </a:p>
          <a:p>
            <a:pPr marL="285750" indent="-285750" algn="ctr">
              <a:buFont typeface="Arial" panose="020B0604020202020204" pitchFamily="34" charset="0"/>
              <a:buChar char="•"/>
            </a:pPr>
            <a:r>
              <a:rPr lang="en-US" altLang="zh-TW" sz="1600" b="1">
                <a:solidFill>
                  <a:srgbClr val="FF0000"/>
                </a:solidFill>
                <a:latin typeface="微軟正黑體" panose="020B0604030504040204" pitchFamily="34" charset="-120"/>
                <a:ea typeface="微軟正黑體" panose="020B0604030504040204" pitchFamily="34" charset="-120"/>
              </a:rPr>
              <a:t>Memory</a:t>
            </a:r>
          </a:p>
          <a:p>
            <a:pPr marL="285750" indent="-285750" algn="ctr">
              <a:buFont typeface="Arial" panose="020B0604020202020204" pitchFamily="34" charset="0"/>
              <a:buChar char="•"/>
            </a:pPr>
            <a:r>
              <a:rPr lang="en-US" altLang="zh-TW" sz="1600" b="1">
                <a:solidFill>
                  <a:srgbClr val="FF0000"/>
                </a:solidFill>
                <a:latin typeface="微軟正黑體" panose="020B0604030504040204" pitchFamily="34" charset="-120"/>
                <a:ea typeface="微軟正黑體" panose="020B0604030504040204" pitchFamily="34" charset="-120"/>
              </a:rPr>
              <a:t>Sum_tree</a:t>
            </a:r>
          </a:p>
        </p:txBody>
      </p:sp>
      <p:sp>
        <p:nvSpPr>
          <p:cNvPr id="7" name="矩形 6">
            <a:extLst>
              <a:ext uri="{FF2B5EF4-FFF2-40B4-BE49-F238E27FC236}">
                <a16:creationId xmlns:a16="http://schemas.microsoft.com/office/drawing/2014/main" xmlns="" id="{292DBA96-38E8-7CED-B2AE-76F970DDCA14}"/>
              </a:ext>
            </a:extLst>
          </p:cNvPr>
          <p:cNvSpPr/>
          <p:nvPr/>
        </p:nvSpPr>
        <p:spPr>
          <a:xfrm>
            <a:off x="1918605" y="3918849"/>
            <a:ext cx="809848" cy="6090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b="1">
                <a:solidFill>
                  <a:schemeClr val="tx1"/>
                </a:solidFill>
                <a:latin typeface="微軟正黑體" panose="020B0604030504040204" pitchFamily="34" charset="-120"/>
                <a:ea typeface="微軟正黑體" panose="020B0604030504040204" pitchFamily="34" charset="-120"/>
              </a:rPr>
              <a:t>State </a:t>
            </a:r>
            <a:r>
              <a:rPr lang="en-US" altLang="zh-TW" sz="1600" b="1" err="1">
                <a:solidFill>
                  <a:schemeClr val="tx1"/>
                </a:solidFill>
                <a:latin typeface="微軟正黑體" panose="020B0604030504040204" pitchFamily="34" charset="-120"/>
                <a:ea typeface="微軟正黑體" panose="020B0604030504040204" pitchFamily="34" charset="-120"/>
              </a:rPr>
              <a:t>i</a:t>
            </a:r>
            <a:endParaRPr lang="en-US" altLang="zh-TW" sz="1600" b="1">
              <a:solidFill>
                <a:schemeClr val="tx1"/>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xmlns="" id="{2F48CBC8-10EC-4DCA-926B-FF3C18A89F8E}"/>
              </a:ext>
            </a:extLst>
          </p:cNvPr>
          <p:cNvSpPr/>
          <p:nvPr/>
        </p:nvSpPr>
        <p:spPr>
          <a:xfrm>
            <a:off x="6710146" y="3918849"/>
            <a:ext cx="809848" cy="6090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b="1">
                <a:solidFill>
                  <a:schemeClr val="tx1"/>
                </a:solidFill>
                <a:latin typeface="微軟正黑體" panose="020B0604030504040204" pitchFamily="34" charset="-120"/>
                <a:ea typeface="微軟正黑體" panose="020B0604030504040204" pitchFamily="34" charset="-120"/>
              </a:rPr>
              <a:t>State i+1</a:t>
            </a:r>
          </a:p>
        </p:txBody>
      </p:sp>
      <p:pic>
        <p:nvPicPr>
          <p:cNvPr id="9" name="圖片 8">
            <a:extLst>
              <a:ext uri="{FF2B5EF4-FFF2-40B4-BE49-F238E27FC236}">
                <a16:creationId xmlns:a16="http://schemas.microsoft.com/office/drawing/2014/main" xmlns="" id="{F680EB16-CD29-F159-123A-70E62C774739}"/>
              </a:ext>
            </a:extLst>
          </p:cNvPr>
          <p:cNvPicPr>
            <a:picLocks noChangeAspect="1"/>
          </p:cNvPicPr>
          <p:nvPr/>
        </p:nvPicPr>
        <p:blipFill>
          <a:blip r:embed="rId3"/>
          <a:stretch>
            <a:fillRect/>
          </a:stretch>
        </p:blipFill>
        <p:spPr>
          <a:xfrm>
            <a:off x="4758037" y="3279935"/>
            <a:ext cx="155461" cy="1886869"/>
          </a:xfrm>
          <a:prstGeom prst="rect">
            <a:avLst/>
          </a:prstGeom>
        </p:spPr>
      </p:pic>
      <p:pic>
        <p:nvPicPr>
          <p:cNvPr id="10" name="圖片 9">
            <a:extLst>
              <a:ext uri="{FF2B5EF4-FFF2-40B4-BE49-F238E27FC236}">
                <a16:creationId xmlns:a16="http://schemas.microsoft.com/office/drawing/2014/main" xmlns="" id="{DEC33F3F-1650-988E-C07D-529AE3324901}"/>
              </a:ext>
            </a:extLst>
          </p:cNvPr>
          <p:cNvPicPr>
            <a:picLocks noChangeAspect="1"/>
          </p:cNvPicPr>
          <p:nvPr/>
        </p:nvPicPr>
        <p:blipFill>
          <a:blip r:embed="rId4"/>
          <a:stretch>
            <a:fillRect/>
          </a:stretch>
        </p:blipFill>
        <p:spPr>
          <a:xfrm>
            <a:off x="3003722" y="3771749"/>
            <a:ext cx="1347246" cy="903243"/>
          </a:xfrm>
          <a:prstGeom prst="rect">
            <a:avLst/>
          </a:prstGeom>
        </p:spPr>
      </p:pic>
      <p:cxnSp>
        <p:nvCxnSpPr>
          <p:cNvPr id="11" name="直線單箭頭接點 10">
            <a:extLst>
              <a:ext uri="{FF2B5EF4-FFF2-40B4-BE49-F238E27FC236}">
                <a16:creationId xmlns:a16="http://schemas.microsoft.com/office/drawing/2014/main" xmlns="" id="{B3D4E659-E571-E3B0-CFF3-C74D1865841C}"/>
              </a:ext>
            </a:extLst>
          </p:cNvPr>
          <p:cNvCxnSpPr>
            <a:cxnSpLocks/>
            <a:stCxn id="7" idx="3"/>
            <a:endCxn id="10" idx="1"/>
          </p:cNvCxnSpPr>
          <p:nvPr/>
        </p:nvCxnSpPr>
        <p:spPr>
          <a:xfrm>
            <a:off x="2728453" y="4223370"/>
            <a:ext cx="27526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xmlns="" id="{C2DC87D6-40F8-BDB3-8E3A-FB5A9D6A78A1}"/>
              </a:ext>
            </a:extLst>
          </p:cNvPr>
          <p:cNvCxnSpPr>
            <a:cxnSpLocks/>
            <a:stCxn id="10" idx="3"/>
            <a:endCxn id="9" idx="1"/>
          </p:cNvCxnSpPr>
          <p:nvPr/>
        </p:nvCxnSpPr>
        <p:spPr>
          <a:xfrm flipV="1">
            <a:off x="4350968" y="4223370"/>
            <a:ext cx="40706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019B9DB9-F753-3558-341F-8374557ADAE6}"/>
              </a:ext>
            </a:extLst>
          </p:cNvPr>
          <p:cNvSpPr/>
          <p:nvPr/>
        </p:nvSpPr>
        <p:spPr>
          <a:xfrm>
            <a:off x="3041306" y="5584220"/>
            <a:ext cx="1379978" cy="86628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b="1">
                <a:solidFill>
                  <a:schemeClr val="tx1"/>
                </a:solidFill>
                <a:latin typeface="微軟正黑體" panose="020B0604030504040204" pitchFamily="34" charset="-120"/>
                <a:ea typeface="微軟正黑體" panose="020B0604030504040204" pitchFamily="34" charset="-120"/>
              </a:rPr>
              <a:t>Agent</a:t>
            </a:r>
          </a:p>
          <a:p>
            <a:pPr algn="ctr"/>
            <a:r>
              <a:rPr lang="en-US" altLang="zh-TW" sz="1600" b="1">
                <a:solidFill>
                  <a:schemeClr val="tx1"/>
                </a:solidFill>
                <a:latin typeface="微軟正黑體" panose="020B0604030504040204" pitchFamily="34" charset="-120"/>
                <a:ea typeface="微軟正黑體" panose="020B0604030504040204" pitchFamily="34" charset="-120"/>
              </a:rPr>
              <a:t>(CNN_FNN)</a:t>
            </a:r>
          </a:p>
        </p:txBody>
      </p:sp>
      <p:cxnSp>
        <p:nvCxnSpPr>
          <p:cNvPr id="14" name="直線單箭頭接點 13">
            <a:extLst>
              <a:ext uri="{FF2B5EF4-FFF2-40B4-BE49-F238E27FC236}">
                <a16:creationId xmlns:a16="http://schemas.microsoft.com/office/drawing/2014/main" xmlns="" id="{EDD5DF59-7CA2-AFEA-70A9-B71B1D0EE650}"/>
              </a:ext>
            </a:extLst>
          </p:cNvPr>
          <p:cNvCxnSpPr>
            <a:cxnSpLocks/>
            <a:stCxn id="13" idx="0"/>
          </p:cNvCxnSpPr>
          <p:nvPr/>
        </p:nvCxnSpPr>
        <p:spPr>
          <a:xfrm flipV="1">
            <a:off x="3731295" y="4923877"/>
            <a:ext cx="0" cy="660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xmlns="" id="{23EA41DB-A946-D1BE-CFBC-A056FB28047D}"/>
              </a:ext>
            </a:extLst>
          </p:cNvPr>
          <p:cNvSpPr/>
          <p:nvPr/>
        </p:nvSpPr>
        <p:spPr>
          <a:xfrm>
            <a:off x="2866087" y="3567094"/>
            <a:ext cx="2169391" cy="135677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xmlns="" id="{858FCB91-460A-6D49-9DF3-9D5321CFE0F9}"/>
              </a:ext>
            </a:extLst>
          </p:cNvPr>
          <p:cNvSpPr/>
          <p:nvPr/>
        </p:nvSpPr>
        <p:spPr>
          <a:xfrm>
            <a:off x="5035478" y="5587236"/>
            <a:ext cx="1674667" cy="86628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b="1">
                <a:solidFill>
                  <a:schemeClr val="tx1"/>
                </a:solidFill>
                <a:latin typeface="微軟正黑體" panose="020B0604030504040204" pitchFamily="34" charset="-120"/>
                <a:ea typeface="微軟正黑體" panose="020B0604030504040204" pitchFamily="34" charset="-120"/>
              </a:rPr>
              <a:t>Action space</a:t>
            </a:r>
          </a:p>
          <a:p>
            <a:pPr algn="ctr"/>
            <a:r>
              <a:rPr lang="en-US" altLang="zh-TW" sz="1600" b="1">
                <a:solidFill>
                  <a:schemeClr val="tx1"/>
                </a:solidFill>
                <a:latin typeface="微軟正黑體" panose="020B0604030504040204" pitchFamily="34" charset="-120"/>
                <a:ea typeface="微軟正黑體" panose="020B0604030504040204" pitchFamily="34" charset="-120"/>
              </a:rPr>
              <a:t>(all 17)</a:t>
            </a:r>
          </a:p>
        </p:txBody>
      </p:sp>
      <p:sp>
        <p:nvSpPr>
          <p:cNvPr id="17" name="矩形 16">
            <a:extLst>
              <a:ext uri="{FF2B5EF4-FFF2-40B4-BE49-F238E27FC236}">
                <a16:creationId xmlns:a16="http://schemas.microsoft.com/office/drawing/2014/main" xmlns="" id="{2508F983-0B29-0D98-BE55-537243FD2CF3}"/>
              </a:ext>
            </a:extLst>
          </p:cNvPr>
          <p:cNvSpPr/>
          <p:nvPr/>
        </p:nvSpPr>
        <p:spPr>
          <a:xfrm>
            <a:off x="5311386" y="3818266"/>
            <a:ext cx="1077342" cy="8102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b="1">
                <a:solidFill>
                  <a:schemeClr val="tx1"/>
                </a:solidFill>
                <a:latin typeface="微軟正黑體" panose="020B0604030504040204" pitchFamily="34" charset="-120"/>
                <a:ea typeface="微軟正黑體" panose="020B0604030504040204" pitchFamily="34" charset="-120"/>
              </a:rPr>
              <a:t>Choose</a:t>
            </a:r>
          </a:p>
          <a:p>
            <a:pPr algn="ctr"/>
            <a:r>
              <a:rPr lang="en-US" altLang="zh-TW" sz="1600" b="1">
                <a:solidFill>
                  <a:schemeClr val="tx1"/>
                </a:solidFill>
                <a:latin typeface="微軟正黑體" panose="020B0604030504040204" pitchFamily="34" charset="-120"/>
                <a:ea typeface="微軟正黑體" panose="020B0604030504040204" pitchFamily="34" charset="-120"/>
              </a:rPr>
              <a:t>Action</a:t>
            </a:r>
          </a:p>
        </p:txBody>
      </p:sp>
      <p:cxnSp>
        <p:nvCxnSpPr>
          <p:cNvPr id="18" name="直線單箭頭接點 17">
            <a:extLst>
              <a:ext uri="{FF2B5EF4-FFF2-40B4-BE49-F238E27FC236}">
                <a16:creationId xmlns:a16="http://schemas.microsoft.com/office/drawing/2014/main" xmlns="" id="{A4778122-DE92-5874-C3E3-53C780C6DD6E}"/>
              </a:ext>
            </a:extLst>
          </p:cNvPr>
          <p:cNvCxnSpPr>
            <a:cxnSpLocks/>
            <a:stCxn id="9" idx="3"/>
            <a:endCxn id="17" idx="1"/>
          </p:cNvCxnSpPr>
          <p:nvPr/>
        </p:nvCxnSpPr>
        <p:spPr>
          <a:xfrm>
            <a:off x="4913498" y="4223370"/>
            <a:ext cx="3978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xmlns="" id="{DAA0092C-C557-3475-79F7-1F109F8FDA14}"/>
              </a:ext>
            </a:extLst>
          </p:cNvPr>
          <p:cNvCxnSpPr>
            <a:cxnSpLocks/>
            <a:stCxn id="17" idx="0"/>
            <a:endCxn id="6" idx="3"/>
          </p:cNvCxnSpPr>
          <p:nvPr/>
        </p:nvCxnSpPr>
        <p:spPr>
          <a:xfrm rot="16200000" flipV="1">
            <a:off x="4772176" y="2740385"/>
            <a:ext cx="1748562" cy="4072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xmlns="" id="{80DB3F0E-E371-B22B-E5E5-734E31098EC8}"/>
              </a:ext>
            </a:extLst>
          </p:cNvPr>
          <p:cNvCxnSpPr>
            <a:cxnSpLocks/>
            <a:stCxn id="6" idx="1"/>
            <a:endCxn id="7" idx="0"/>
          </p:cNvCxnSpPr>
          <p:nvPr/>
        </p:nvCxnSpPr>
        <p:spPr>
          <a:xfrm rot="10800000" flipV="1">
            <a:off x="2323529" y="2069703"/>
            <a:ext cx="321700" cy="18491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xmlns="" id="{3B9EDF9F-8E3F-6F06-7B7B-F9B95A165DA6}"/>
              </a:ext>
            </a:extLst>
          </p:cNvPr>
          <p:cNvSpPr txBox="1"/>
          <p:nvPr/>
        </p:nvSpPr>
        <p:spPr>
          <a:xfrm>
            <a:off x="5823114" y="2066329"/>
            <a:ext cx="1291956" cy="646331"/>
          </a:xfrm>
          <a:prstGeom prst="rect">
            <a:avLst/>
          </a:prstGeom>
          <a:noFill/>
        </p:spPr>
        <p:txBody>
          <a:bodyPr wrap="square">
            <a:spAutoFit/>
          </a:bodyPr>
          <a:lstStyle/>
          <a:p>
            <a:pPr algn="ctr"/>
            <a:r>
              <a:rPr lang="en-US" altLang="zh-TW" sz="1800" b="1">
                <a:solidFill>
                  <a:schemeClr val="tx1"/>
                </a:solidFill>
                <a:latin typeface="微軟正黑體" panose="020B0604030504040204" pitchFamily="34" charset="-120"/>
                <a:ea typeface="微軟正黑體" panose="020B0604030504040204" pitchFamily="34" charset="-120"/>
              </a:rPr>
              <a:t>Send reward</a:t>
            </a:r>
          </a:p>
        </p:txBody>
      </p:sp>
      <p:sp>
        <p:nvSpPr>
          <p:cNvPr id="22" name="橢圓 21">
            <a:extLst>
              <a:ext uri="{FF2B5EF4-FFF2-40B4-BE49-F238E27FC236}">
                <a16:creationId xmlns:a16="http://schemas.microsoft.com/office/drawing/2014/main" xmlns="" id="{A7DA46F8-2F29-D77E-772C-033C73C2E931}"/>
              </a:ext>
            </a:extLst>
          </p:cNvPr>
          <p:cNvSpPr/>
          <p:nvPr/>
        </p:nvSpPr>
        <p:spPr>
          <a:xfrm>
            <a:off x="5723928" y="2425393"/>
            <a:ext cx="263643" cy="26364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xmlns="" id="{21087B18-8F51-BEF3-4221-4B60092E6A33}"/>
              </a:ext>
            </a:extLst>
          </p:cNvPr>
          <p:cNvCxnSpPr>
            <a:cxnSpLocks/>
            <a:stCxn id="17" idx="3"/>
            <a:endCxn id="8" idx="1"/>
          </p:cNvCxnSpPr>
          <p:nvPr/>
        </p:nvCxnSpPr>
        <p:spPr>
          <a:xfrm>
            <a:off x="6388728" y="4223370"/>
            <a:ext cx="3214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xmlns="" id="{98711025-EC57-6F98-AC41-CA4E59E18079}"/>
              </a:ext>
            </a:extLst>
          </p:cNvPr>
          <p:cNvCxnSpPr>
            <a:cxnSpLocks/>
            <a:stCxn id="16" idx="0"/>
            <a:endCxn id="17" idx="2"/>
          </p:cNvCxnSpPr>
          <p:nvPr/>
        </p:nvCxnSpPr>
        <p:spPr>
          <a:xfrm flipH="1" flipV="1">
            <a:off x="5850057" y="4628474"/>
            <a:ext cx="22755" cy="958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xmlns="" id="{428DECE8-78F3-F1A9-5AC2-BE0B4718C84C}"/>
              </a:ext>
            </a:extLst>
          </p:cNvPr>
          <p:cNvCxnSpPr>
            <a:cxnSpLocks/>
            <a:stCxn id="4" idx="4"/>
            <a:endCxn id="7" idx="1"/>
          </p:cNvCxnSpPr>
          <p:nvPr/>
        </p:nvCxnSpPr>
        <p:spPr>
          <a:xfrm>
            <a:off x="1651111" y="4222441"/>
            <a:ext cx="267494" cy="9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xmlns="" id="{E2ED66C0-21D5-4208-97BC-2D2419425AD7}"/>
              </a:ext>
            </a:extLst>
          </p:cNvPr>
          <p:cNvCxnSpPr>
            <a:cxnSpLocks/>
            <a:stCxn id="8" idx="2"/>
            <a:endCxn id="7" idx="2"/>
          </p:cNvCxnSpPr>
          <p:nvPr/>
        </p:nvCxnSpPr>
        <p:spPr>
          <a:xfrm rot="5400000">
            <a:off x="4719300" y="2132120"/>
            <a:ext cx="12700" cy="4791541"/>
          </a:xfrm>
          <a:prstGeom prst="bentConnector3">
            <a:avLst>
              <a:gd name="adj1" fmla="val 60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xmlns="" id="{A50617E5-E033-CD39-62C0-0857E82D3508}"/>
              </a:ext>
            </a:extLst>
          </p:cNvPr>
          <p:cNvSpPr/>
          <p:nvPr/>
        </p:nvSpPr>
        <p:spPr>
          <a:xfrm>
            <a:off x="7844570" y="3758651"/>
            <a:ext cx="1299430" cy="86628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b="1">
                <a:solidFill>
                  <a:schemeClr val="tx1"/>
                </a:solidFill>
                <a:latin typeface="微軟正黑體" panose="020B0604030504040204" pitchFamily="34" charset="-120"/>
                <a:ea typeface="微軟正黑體" panose="020B0604030504040204" pitchFamily="34" charset="-120"/>
              </a:rPr>
              <a:t>Scheduling</a:t>
            </a:r>
          </a:p>
        </p:txBody>
      </p:sp>
      <p:sp>
        <p:nvSpPr>
          <p:cNvPr id="28" name="箭號: 向右 27">
            <a:extLst>
              <a:ext uri="{FF2B5EF4-FFF2-40B4-BE49-F238E27FC236}">
                <a16:creationId xmlns:a16="http://schemas.microsoft.com/office/drawing/2014/main" xmlns="" id="{F5548BD8-2D6F-DD47-E67C-D4B1FD61AFD0}"/>
              </a:ext>
            </a:extLst>
          </p:cNvPr>
          <p:cNvSpPr/>
          <p:nvPr/>
        </p:nvSpPr>
        <p:spPr>
          <a:xfrm>
            <a:off x="7619999" y="3996978"/>
            <a:ext cx="224570" cy="3651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xmlns="" id="{0C6AEA22-91E8-C1DD-E5FD-C8461E41F184}"/>
              </a:ext>
            </a:extLst>
          </p:cNvPr>
          <p:cNvSpPr txBox="1"/>
          <p:nvPr/>
        </p:nvSpPr>
        <p:spPr>
          <a:xfrm>
            <a:off x="248461" y="1493748"/>
            <a:ext cx="2206639" cy="523220"/>
          </a:xfrm>
          <a:prstGeom prst="rect">
            <a:avLst/>
          </a:prstGeom>
          <a:noFill/>
        </p:spPr>
        <p:txBody>
          <a:bodyPr wrap="square">
            <a:spAutoFit/>
          </a:bodyPr>
          <a:lstStyle/>
          <a:p>
            <a:pPr marL="0" indent="0">
              <a:buNone/>
            </a:pPr>
            <a:r>
              <a:rPr lang="en-US" altLang="zh-TW" sz="2800" b="1">
                <a:solidFill>
                  <a:schemeClr val="accent2">
                    <a:lumMod val="50000"/>
                  </a:schemeClr>
                </a:solidFill>
                <a:latin typeface="Times New Roman" panose="02020603050405020304" pitchFamily="18" charset="0"/>
                <a:ea typeface="標楷體" panose="03000509000000000000" pitchFamily="65" charset="-120"/>
                <a:cs typeface="Arial"/>
              </a:rPr>
              <a:t>3.2 Method</a:t>
            </a:r>
          </a:p>
        </p:txBody>
      </p:sp>
    </p:spTree>
    <p:extLst>
      <p:ext uri="{BB962C8B-B14F-4D97-AF65-F5344CB8AC3E}">
        <p14:creationId xmlns:p14="http://schemas.microsoft.com/office/powerpoint/2010/main" val="2791647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Methodology</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p:txBody>
          <a:bodyPr>
            <a:normAutofit/>
          </a:bodyPr>
          <a:lstStyle/>
          <a:p>
            <a:pPr>
              <a:buFont typeface="Wingdings" panose="05000000000000000000" pitchFamily="2" charset="2"/>
              <a:buChar char="Ø"/>
            </a:pPr>
            <a:r>
              <a:rPr lang="en-US" altLang="zh-TW" sz="2000" b="1" i="0" err="1">
                <a:solidFill>
                  <a:srgbClr val="FF0000"/>
                </a:solidFill>
                <a:effectLst/>
                <a:latin typeface="-apple-system"/>
              </a:rPr>
              <a:t>JSP_env</a:t>
            </a:r>
            <a:r>
              <a:rPr lang="en-US" altLang="zh-TW" sz="2000" b="1" i="0">
                <a:solidFill>
                  <a:srgbClr val="FF0000"/>
                </a:solidFill>
                <a:effectLst/>
                <a:latin typeface="-apple-system"/>
              </a:rPr>
              <a:t> </a:t>
            </a:r>
            <a:r>
              <a:rPr lang="en-US" altLang="zh-TW" sz="2000" b="1" i="0">
                <a:solidFill>
                  <a:srgbClr val="1F2328"/>
                </a:solidFill>
                <a:effectLst/>
                <a:latin typeface="-apple-system"/>
              </a:rPr>
              <a:t>: Define the structure of a basic job shop</a:t>
            </a:r>
            <a:endParaRPr lang="zh-TW" altLang="en-US" sz="2000"/>
          </a:p>
        </p:txBody>
      </p:sp>
      <p:pic>
        <p:nvPicPr>
          <p:cNvPr id="5" name="圖片 4">
            <a:extLst>
              <a:ext uri="{FF2B5EF4-FFF2-40B4-BE49-F238E27FC236}">
                <a16:creationId xmlns:a16="http://schemas.microsoft.com/office/drawing/2014/main" xmlns="" id="{318EB92D-D2FD-D347-109E-CB5D31AC957F}"/>
              </a:ext>
            </a:extLst>
          </p:cNvPr>
          <p:cNvPicPr>
            <a:picLocks noChangeAspect="1"/>
          </p:cNvPicPr>
          <p:nvPr/>
        </p:nvPicPr>
        <p:blipFill>
          <a:blip r:embed="rId3"/>
          <a:stretch>
            <a:fillRect/>
          </a:stretch>
        </p:blipFill>
        <p:spPr>
          <a:xfrm>
            <a:off x="678943" y="2175599"/>
            <a:ext cx="3106142" cy="4407763"/>
          </a:xfrm>
          <a:prstGeom prst="rect">
            <a:avLst/>
          </a:prstGeom>
        </p:spPr>
      </p:pic>
      <p:sp>
        <p:nvSpPr>
          <p:cNvPr id="7" name="文字方塊 6">
            <a:extLst>
              <a:ext uri="{FF2B5EF4-FFF2-40B4-BE49-F238E27FC236}">
                <a16:creationId xmlns:a16="http://schemas.microsoft.com/office/drawing/2014/main" xmlns="" id="{5A6283F9-A9F5-C240-3DC5-DCCCC83ED94D}"/>
              </a:ext>
            </a:extLst>
          </p:cNvPr>
          <p:cNvSpPr txBox="1"/>
          <p:nvPr/>
        </p:nvSpPr>
        <p:spPr>
          <a:xfrm>
            <a:off x="4114800" y="2061408"/>
            <a:ext cx="4572000" cy="4247317"/>
          </a:xfrm>
          <a:prstGeom prst="rect">
            <a:avLst/>
          </a:prstGeom>
          <a:noFill/>
        </p:spPr>
        <p:txBody>
          <a:bodyPr wrap="square">
            <a:spAutoFit/>
          </a:bodyPr>
          <a:lstStyle/>
          <a:p>
            <a:r>
              <a:rPr lang="zh-TW" altLang="en-US">
                <a:solidFill>
                  <a:schemeClr val="accent5">
                    <a:lumMod val="50000"/>
                  </a:schemeClr>
                </a:solidFill>
              </a:rPr>
              <a:t>class Machine</a:t>
            </a:r>
            <a:r>
              <a:rPr lang="zh-TW" altLang="en-US"/>
              <a:t>: </a:t>
            </a:r>
            <a:endParaRPr lang="en-US" altLang="zh-TW"/>
          </a:p>
          <a:p>
            <a:r>
              <a:rPr lang="en-US" altLang="zh-TW"/>
              <a:t>Define the phases and times of operation of the machine.(compute Gap &amp; handling)</a:t>
            </a:r>
          </a:p>
          <a:p>
            <a:r>
              <a:rPr lang="zh-TW" altLang="en-US">
                <a:solidFill>
                  <a:schemeClr val="accent5">
                    <a:lumMod val="50000"/>
                  </a:schemeClr>
                </a:solidFill>
              </a:rPr>
              <a:t>class </a:t>
            </a:r>
            <a:r>
              <a:rPr lang="en-US" altLang="zh-TW">
                <a:solidFill>
                  <a:schemeClr val="accent5">
                    <a:lumMod val="50000"/>
                  </a:schemeClr>
                </a:solidFill>
              </a:rPr>
              <a:t>Job</a:t>
            </a:r>
            <a:r>
              <a:rPr lang="zh-TW" altLang="en-US"/>
              <a:t>: </a:t>
            </a:r>
            <a:endParaRPr lang="en-US" altLang="zh-TW"/>
          </a:p>
          <a:p>
            <a:r>
              <a:rPr lang="en-US" altLang="zh-TW"/>
              <a:t>Define job status and updates.</a:t>
            </a:r>
          </a:p>
          <a:p>
            <a:r>
              <a:rPr lang="en-US" altLang="zh-TW">
                <a:solidFill>
                  <a:schemeClr val="accent5">
                    <a:lumMod val="50000"/>
                  </a:schemeClr>
                </a:solidFill>
              </a:rPr>
              <a:t>C</a:t>
            </a:r>
            <a:r>
              <a:rPr lang="zh-TW" altLang="en-US">
                <a:solidFill>
                  <a:schemeClr val="accent5">
                    <a:lumMod val="50000"/>
                  </a:schemeClr>
                </a:solidFill>
              </a:rPr>
              <a:t>lass </a:t>
            </a:r>
            <a:r>
              <a:rPr lang="en-US" altLang="zh-TW" err="1">
                <a:solidFill>
                  <a:schemeClr val="accent5">
                    <a:lumMod val="50000"/>
                  </a:schemeClr>
                </a:solidFill>
              </a:rPr>
              <a:t>JSP_Env</a:t>
            </a:r>
            <a:r>
              <a:rPr lang="zh-TW" altLang="en-US"/>
              <a:t>:</a:t>
            </a:r>
            <a:endParaRPr lang="en-US" altLang="zh-TW"/>
          </a:p>
          <a:p>
            <a:r>
              <a:rPr lang="en-US" altLang="zh-TW"/>
              <a:t>Define steps (for Q-table use) and calculate </a:t>
            </a:r>
            <a:r>
              <a:rPr lang="en-US" altLang="zh-TW">
                <a:solidFill>
                  <a:srgbClr val="FF0000"/>
                </a:solidFill>
              </a:rPr>
              <a:t>final completion time (</a:t>
            </a:r>
            <a:r>
              <a:rPr lang="en-US" altLang="zh-TW" err="1">
                <a:solidFill>
                  <a:srgbClr val="FF0000"/>
                </a:solidFill>
              </a:rPr>
              <a:t>Cmax</a:t>
            </a:r>
            <a:r>
              <a:rPr lang="en-US" altLang="zh-TW">
                <a:solidFill>
                  <a:srgbClr val="FF0000"/>
                </a:solidFill>
              </a:rPr>
              <a:t>) </a:t>
            </a:r>
            <a:r>
              <a:rPr lang="en-US" altLang="zh-TW"/>
              <a:t>using the state stages of Machine and Job.</a:t>
            </a:r>
          </a:p>
          <a:p>
            <a:r>
              <a:rPr lang="en-US" altLang="zh-TW">
                <a:solidFill>
                  <a:schemeClr val="accent5">
                    <a:lumMod val="50000"/>
                  </a:schemeClr>
                </a:solidFill>
              </a:rPr>
              <a:t>Class </a:t>
            </a:r>
            <a:r>
              <a:rPr lang="en-US" altLang="zh-TW" err="1">
                <a:solidFill>
                  <a:schemeClr val="accent5">
                    <a:lumMod val="50000"/>
                  </a:schemeClr>
                </a:solidFill>
              </a:rPr>
              <a:t>Gnatt</a:t>
            </a:r>
            <a:r>
              <a:rPr lang="en-US" altLang="zh-TW"/>
              <a:t>:</a:t>
            </a:r>
          </a:p>
          <a:p>
            <a:r>
              <a:rPr lang="en-US" altLang="zh-TW"/>
              <a:t>Draw a Gantt chart for each job on each machine operation.</a:t>
            </a:r>
          </a:p>
          <a:p>
            <a:r>
              <a:rPr lang="en-US" altLang="zh-TW">
                <a:solidFill>
                  <a:schemeClr val="accent5">
                    <a:lumMod val="50000"/>
                  </a:schemeClr>
                </a:solidFill>
              </a:rPr>
              <a:t>Main</a:t>
            </a:r>
            <a:r>
              <a:rPr lang="en-US" altLang="zh-TW"/>
              <a:t> : Do LPT scheduling</a:t>
            </a:r>
            <a:r>
              <a:rPr lang="zh-TW" altLang="en-US"/>
              <a:t> </a:t>
            </a:r>
            <a:r>
              <a:rPr lang="en-US" altLang="zh-TW"/>
              <a:t>.</a:t>
            </a:r>
          </a:p>
          <a:p>
            <a:r>
              <a:rPr lang="zh-TW" altLang="en-US"/>
              <a:t> </a:t>
            </a:r>
            <a:endParaRPr lang="en-US" altLang="zh-TW"/>
          </a:p>
          <a:p>
            <a:endParaRPr lang="zh-TW" altLang="en-US"/>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xmlns="" id="{792DA672-7200-75EE-DA5D-3FC8728C773D}"/>
                  </a:ext>
                </a:extLst>
              </p:cNvPr>
              <p:cNvSpPr txBox="1"/>
              <p:nvPr/>
            </p:nvSpPr>
            <p:spPr>
              <a:xfrm>
                <a:off x="678943" y="3014027"/>
                <a:ext cx="3339718" cy="1932645"/>
              </a:xfrm>
              <a:prstGeom prst="rect">
                <a:avLst/>
              </a:prstGeom>
              <a:noFill/>
            </p:spPr>
            <p:txBody>
              <a:bodyPr wrap="square" lIns="0" tIns="0" rIns="0" bIns="0" rtlCol="0">
                <a:spAutoFit/>
              </a:bodyPr>
              <a:lstStyle/>
              <a:p>
                <a:endParaRPr lang="en-US" altLang="zh-TW"/>
              </a:p>
              <a:p>
                <a:pPr/>
                <a14:m>
                  <m:oMathPara xmlns:m="http://schemas.openxmlformats.org/officeDocument/2006/math">
                    <m:oMathParaPr>
                      <m:jc m:val="left"/>
                    </m:oMathParaPr>
                    <m:oMath xmlns:m="http://schemas.openxmlformats.org/officeDocument/2006/math">
                      <m:r>
                        <m:rPr>
                          <m:sty m:val="p"/>
                        </m:rPr>
                        <a:rPr lang="en-US" altLang="zh-TW" b="0" i="0" smtClean="0">
                          <a:latin typeface="Cambria Math" panose="02040503050406030204" pitchFamily="18" charset="0"/>
                        </a:rPr>
                        <m:t>State</m:t>
                      </m:r>
                      <m:r>
                        <a:rPr lang="en-US" altLang="zh-TW" b="0" i="0" smtClean="0">
                          <a:latin typeface="Cambria Math" panose="02040503050406030204" pitchFamily="18" charset="0"/>
                        </a:rPr>
                        <m:t>()=</m:t>
                      </m:r>
                      <m:r>
                        <a:rPr lang="en-US" altLang="zh-TW" b="0" i="1" smtClean="0">
                          <a:latin typeface="Cambria Math" panose="02040503050406030204" pitchFamily="18" charset="0"/>
                        </a:rPr>
                        <m:t>𝑀</m:t>
                      </m:r>
                      <m:r>
                        <a:rPr lang="en-US" altLang="zh-TW" b="0" i="1" smtClean="0">
                          <a:latin typeface="Cambria Math" panose="02040503050406030204" pitchFamily="18" charset="0"/>
                        </a:rPr>
                        <m:t> × </m:t>
                      </m:r>
                      <m:r>
                        <a:rPr lang="en-US" altLang="zh-TW" b="0" i="1" smtClean="0">
                          <a:latin typeface="Cambria Math" panose="02040503050406030204" pitchFamily="18" charset="0"/>
                        </a:rPr>
                        <m:t>𝐽</m:t>
                      </m:r>
                    </m:oMath>
                  </m:oMathPara>
                </a14:m>
                <a:endParaRPr lang="zh-TW" altLang="en-US"/>
              </a:p>
              <a:p>
                <a:endParaRPr lang="en-US" altLang="zh-TW" i="1">
                  <a:latin typeface="Cambria Math" panose="02040503050406030204" pitchFamily="18" charset="0"/>
                </a:endParaRPr>
              </a:p>
              <a:p>
                <a:endParaRPr lang="en-US" altLang="zh-TW" i="1">
                  <a:latin typeface="Cambria Math" panose="02040503050406030204" pitchFamily="18" charset="0"/>
                </a:endParaRPr>
              </a:p>
              <a:p>
                <a14:m>
                  <m:oMath xmlns:m="http://schemas.openxmlformats.org/officeDocument/2006/math">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𝑟𝑒𝑤𝑎𝑟𝑑</m:t>
                        </m:r>
                      </m:e>
                      <m:sub>
                        <m:r>
                          <a:rPr lang="en-US" altLang="zh-TW" b="0" i="1" smtClean="0">
                            <a:latin typeface="Cambria Math" panose="02040503050406030204" pitchFamily="18" charset="0"/>
                          </a:rPr>
                          <m:t>𝑖</m:t>
                        </m:r>
                      </m:sub>
                    </m:sSub>
                    <m:r>
                      <a:rPr lang="en-US" altLang="zh-TW" i="1" smtClean="0">
                        <a:latin typeface="Cambria Math" panose="02040503050406030204" pitchFamily="18" charset="0"/>
                      </a:rPr>
                      <m:t>=</m:t>
                    </m:r>
                    <m:r>
                      <a:rPr lang="en-US" altLang="zh-TW" b="0" i="1" smtClean="0">
                        <a:latin typeface="Cambria Math" panose="02040503050406030204" pitchFamily="18" charset="0"/>
                      </a:rPr>
                      <m:t>(</m:t>
                    </m:r>
                    <m:r>
                      <a:rPr lang="en-US" altLang="zh-TW" i="1">
                        <a:latin typeface="Cambria Math" panose="02040503050406030204" pitchFamily="18" charset="0"/>
                      </a:rPr>
                      <m:t>𝑠𝑡𝑎𝑡𝑒</m:t>
                    </m:r>
                    <m:r>
                      <a:rPr lang="en-US" altLang="zh-TW" b="0" i="1" smtClean="0">
                        <a:latin typeface="Cambria Math" panose="02040503050406030204" pitchFamily="18" charset="0"/>
                      </a:rPr>
                      <m:t>.</m:t>
                    </m:r>
                    <m:r>
                      <a:rPr lang="en-US" altLang="zh-TW" b="0" i="1" smtClean="0">
                        <a:latin typeface="Cambria Math" panose="02040503050406030204" pitchFamily="18" charset="0"/>
                      </a:rPr>
                      <m:t>𝑃𝑇</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𝑀</m:t>
                        </m:r>
                      </m:e>
                      <m:sub>
                        <m:r>
                          <a:rPr lang="en-US" altLang="zh-TW" b="0" i="1" smtClean="0">
                            <a:latin typeface="Cambria Math" panose="02040503050406030204" pitchFamily="18" charset="0"/>
                          </a:rPr>
                          <m:t>𝑘</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𝑖</m:t>
                        </m:r>
                      </m:sub>
                    </m:sSub>
                  </m:oMath>
                </a14:m>
                <a:r>
                  <a:rPr lang="en-US" altLang="zh-TW"/>
                  <a:t>) - </a:t>
                </a:r>
                <a14:m>
                  <m:oMath xmlns:m="http://schemas.openxmlformats.org/officeDocument/2006/math">
                    <m:r>
                      <a:rPr lang="en-US" altLang="zh-TW" i="1">
                        <a:latin typeface="Cambria Math" panose="02040503050406030204" pitchFamily="18" charset="0"/>
                      </a:rPr>
                      <m:t>𝑠𝑡𝑎𝑡𝑒</m:t>
                    </m:r>
                    <m:r>
                      <a:rPr lang="en-US" altLang="zh-TW" b="0" i="1" smtClean="0">
                        <a:latin typeface="Cambria Math" panose="02040503050406030204" pitchFamily="18" charset="0"/>
                      </a:rPr>
                      <m:t>.</m:t>
                    </m:r>
                    <m:r>
                      <a:rPr lang="en-US" altLang="zh-TW" b="0" i="1" smtClean="0">
                        <a:latin typeface="Cambria Math" panose="02040503050406030204" pitchFamily="18" charset="0"/>
                      </a:rPr>
                      <m:t>𝑃𝑇</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𝑀</m:t>
                        </m:r>
                      </m:e>
                      <m:sub>
                        <m:r>
                          <a:rPr lang="en-US" altLang="zh-TW" i="1">
                            <a:latin typeface="Cambria Math" panose="02040503050406030204" pitchFamily="18" charset="0"/>
                          </a:rPr>
                          <m:t>𝑘</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𝐽</m:t>
                        </m:r>
                      </m:e>
                      <m:sub>
                        <m:r>
                          <a:rPr lang="en-US" altLang="zh-TW" i="1">
                            <a:latin typeface="Cambria Math" panose="02040503050406030204" pitchFamily="18" charset="0"/>
                          </a:rPr>
                          <m:t>𝑖</m:t>
                        </m:r>
                      </m:sub>
                    </m:sSub>
                    <m:r>
                      <m:rPr>
                        <m:nor/>
                      </m:rPr>
                      <a:rPr lang="en-US" altLang="zh-TW" dirty="0"/>
                      <m:t>)</m:t>
                    </m:r>
                    <m:r>
                      <a:rPr lang="en-US" altLang="zh-TW" b="0" i="1" dirty="0" smtClean="0">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(1,−1)×(1/(0.05×</m:t>
                    </m:r>
                    <m:r>
                      <a:rPr lang="en-US" altLang="zh-TW" b="0" i="1" smtClean="0">
                        <a:latin typeface="Cambria Math" panose="02040503050406030204" pitchFamily="18" charset="0"/>
                        <a:ea typeface="Cambria Math" panose="02040503050406030204" pitchFamily="18" charset="0"/>
                      </a:rPr>
                      <m:t>𝑃𝑇</m:t>
                    </m:r>
                    <m:r>
                      <a:rPr lang="en-US" altLang="zh-TW" b="0" i="1" smtClean="0">
                        <a:latin typeface="Cambria Math" panose="02040503050406030204" pitchFamily="18" charset="0"/>
                        <a:ea typeface="Cambria Math" panose="02040503050406030204" pitchFamily="18" charset="0"/>
                      </a:rPr>
                      <m:t>))</m:t>
                    </m:r>
                  </m:oMath>
                </a14:m>
                <a:endParaRPr lang="en-US" altLang="zh-TW"/>
              </a:p>
            </p:txBody>
          </p:sp>
        </mc:Choice>
        <mc:Fallback xmlns="">
          <p:sp>
            <p:nvSpPr>
              <p:cNvPr id="8" name="文字方塊 7">
                <a:extLst>
                  <a:ext uri="{FF2B5EF4-FFF2-40B4-BE49-F238E27FC236}">
                    <a16:creationId xmlns:a16="http://schemas.microsoft.com/office/drawing/2014/main" id="{792DA672-7200-75EE-DA5D-3FC8728C773D}"/>
                  </a:ext>
                </a:extLst>
              </p:cNvPr>
              <p:cNvSpPr txBox="1">
                <a:spLocks noRot="1" noChangeAspect="1" noMove="1" noResize="1" noEditPoints="1" noAdjustHandles="1" noChangeArrowheads="1" noChangeShapeType="1" noTextEdit="1"/>
              </p:cNvSpPr>
              <p:nvPr/>
            </p:nvSpPr>
            <p:spPr>
              <a:xfrm>
                <a:off x="678943" y="3014027"/>
                <a:ext cx="3339718" cy="1932645"/>
              </a:xfrm>
              <a:prstGeom prst="rect">
                <a:avLst/>
              </a:prstGeom>
              <a:blipFill>
                <a:blip r:embed="rId4"/>
                <a:stretch>
                  <a:fillRect l="-3285" b="-4101"/>
                </a:stretch>
              </a:blipFill>
            </p:spPr>
            <p:txBody>
              <a:bodyPr/>
              <a:lstStyle/>
              <a:p>
                <a:r>
                  <a:rPr lang="en-US">
                    <a:noFill/>
                  </a:rPr>
                  <a:t> </a:t>
                </a:r>
              </a:p>
            </p:txBody>
          </p:sp>
        </mc:Fallback>
      </mc:AlternateContent>
    </p:spTree>
    <p:extLst>
      <p:ext uri="{BB962C8B-B14F-4D97-AF65-F5344CB8AC3E}">
        <p14:creationId xmlns:p14="http://schemas.microsoft.com/office/powerpoint/2010/main" val="36153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2CDD4661-BB9C-99B8-C327-43968B037682}"/>
              </a:ext>
            </a:extLst>
          </p:cNvPr>
          <p:cNvSpPr>
            <a:spLocks noGrp="1"/>
          </p:cNvSpPr>
          <p:nvPr>
            <p:ph type="title"/>
          </p:nvPr>
        </p:nvSpPr>
        <p:spPr/>
        <p:txBody>
          <a:bodyPr/>
          <a:lstStyle/>
          <a:p>
            <a:r>
              <a:rPr lang="en-US" altLang="zh-TW" sz="3600" b="1">
                <a:solidFill>
                  <a:schemeClr val="accent2">
                    <a:lumMod val="50000"/>
                  </a:schemeClr>
                </a:solidFill>
                <a:latin typeface="Times New Roman" panose="02020603050405020304" pitchFamily="18" charset="0"/>
                <a:ea typeface="標楷體" panose="03000509000000000000" pitchFamily="65" charset="-120"/>
                <a:cs typeface="Arial"/>
              </a:rPr>
              <a:t>Methodology</a:t>
            </a:r>
            <a:endParaRPr lang="zh-TW" altLang="en-US" sz="3600" b="1">
              <a:solidFill>
                <a:schemeClr val="accent2">
                  <a:lumMod val="50000"/>
                </a:schemeClr>
              </a:solidFill>
              <a:latin typeface="Times New Roman" panose="02020603050405020304" pitchFamily="18" charset="0"/>
              <a:ea typeface="標楷體" panose="03000509000000000000" pitchFamily="65" charset="-120"/>
              <a:cs typeface="Arial"/>
            </a:endParaRPr>
          </a:p>
        </p:txBody>
      </p:sp>
      <p:sp>
        <p:nvSpPr>
          <p:cNvPr id="3" name="內容版面配置區 2">
            <a:extLst>
              <a:ext uri="{FF2B5EF4-FFF2-40B4-BE49-F238E27FC236}">
                <a16:creationId xmlns:a16="http://schemas.microsoft.com/office/drawing/2014/main" xmlns="" id="{9B4DC0BC-A1C1-25FE-B240-4B29A3A0842F}"/>
              </a:ext>
            </a:extLst>
          </p:cNvPr>
          <p:cNvSpPr>
            <a:spLocks noGrp="1"/>
          </p:cNvSpPr>
          <p:nvPr>
            <p:ph idx="1"/>
          </p:nvPr>
        </p:nvSpPr>
        <p:spPr/>
        <p:txBody>
          <a:bodyPr>
            <a:normAutofit/>
          </a:bodyPr>
          <a:lstStyle/>
          <a:p>
            <a:pPr>
              <a:buFont typeface="Wingdings" panose="05000000000000000000" pitchFamily="2" charset="2"/>
              <a:buChar char="Ø"/>
            </a:pPr>
            <a:r>
              <a:rPr lang="en-US" altLang="zh-TW" sz="2000" b="1">
                <a:solidFill>
                  <a:srgbClr val="FF0000"/>
                </a:solidFill>
                <a:latin typeface="-apple-system"/>
              </a:rPr>
              <a:t>Agent</a:t>
            </a:r>
            <a:r>
              <a:rPr lang="en-US" altLang="zh-TW" sz="2000" b="1">
                <a:latin typeface="-apple-system"/>
              </a:rPr>
              <a:t>: Use </a:t>
            </a:r>
            <a:r>
              <a:rPr lang="en-US" altLang="zh-TW" sz="2000" b="1">
                <a:solidFill>
                  <a:srgbClr val="FF0000"/>
                </a:solidFill>
                <a:latin typeface="-apple-system"/>
              </a:rPr>
              <a:t>exploration rate</a:t>
            </a:r>
            <a:r>
              <a:rPr lang="en-US" altLang="zh-TW" sz="2000" b="1">
                <a:latin typeface="-apple-system"/>
              </a:rPr>
              <a:t> and </a:t>
            </a:r>
            <a:r>
              <a:rPr lang="en-US" altLang="zh-TW" sz="2000" b="1">
                <a:solidFill>
                  <a:srgbClr val="FF0000"/>
                </a:solidFill>
                <a:latin typeface="-apple-system"/>
              </a:rPr>
              <a:t>learning rate</a:t>
            </a:r>
            <a:r>
              <a:rPr lang="en-US" altLang="zh-TW" sz="2000" b="1">
                <a:latin typeface="-apple-system"/>
              </a:rPr>
              <a:t>, combined with neural network (CNN_FNN) to select actions.</a:t>
            </a:r>
          </a:p>
          <a:p>
            <a:pPr>
              <a:buFont typeface="Wingdings" panose="05000000000000000000" pitchFamily="2" charset="2"/>
              <a:buChar char="Ø"/>
            </a:pPr>
            <a:endParaRPr lang="zh-TW" altLang="en-US" sz="2000"/>
          </a:p>
        </p:txBody>
      </p:sp>
      <p:pic>
        <p:nvPicPr>
          <p:cNvPr id="5" name="圖片 4">
            <a:extLst>
              <a:ext uri="{FF2B5EF4-FFF2-40B4-BE49-F238E27FC236}">
                <a16:creationId xmlns:a16="http://schemas.microsoft.com/office/drawing/2014/main" xmlns="" id="{9C5569BB-60C3-08C4-1552-6F0CDE30A9AA}"/>
              </a:ext>
            </a:extLst>
          </p:cNvPr>
          <p:cNvPicPr>
            <a:picLocks noChangeAspect="1"/>
          </p:cNvPicPr>
          <p:nvPr/>
        </p:nvPicPr>
        <p:blipFill>
          <a:blip r:embed="rId3"/>
          <a:stretch>
            <a:fillRect/>
          </a:stretch>
        </p:blipFill>
        <p:spPr>
          <a:xfrm>
            <a:off x="673142" y="2514222"/>
            <a:ext cx="3441658" cy="3741937"/>
          </a:xfrm>
          <a:prstGeom prst="rect">
            <a:avLst/>
          </a:prstGeom>
        </p:spPr>
      </p:pic>
      <p:sp>
        <p:nvSpPr>
          <p:cNvPr id="6" name="文字方塊 5">
            <a:extLst>
              <a:ext uri="{FF2B5EF4-FFF2-40B4-BE49-F238E27FC236}">
                <a16:creationId xmlns:a16="http://schemas.microsoft.com/office/drawing/2014/main" xmlns="" id="{F40033FD-CC92-E5A1-E2FD-0106E5B955E8}"/>
              </a:ext>
            </a:extLst>
          </p:cNvPr>
          <p:cNvSpPr txBox="1"/>
          <p:nvPr/>
        </p:nvSpPr>
        <p:spPr>
          <a:xfrm>
            <a:off x="5029202" y="2397618"/>
            <a:ext cx="4114798" cy="5078313"/>
          </a:xfrm>
          <a:prstGeom prst="rect">
            <a:avLst/>
          </a:prstGeom>
          <a:noFill/>
        </p:spPr>
        <p:txBody>
          <a:bodyPr wrap="square">
            <a:spAutoFit/>
          </a:bodyPr>
          <a:lstStyle/>
          <a:p>
            <a:r>
              <a:rPr lang="zh-TW" altLang="en-US">
                <a:solidFill>
                  <a:schemeClr val="accent5">
                    <a:lumMod val="50000"/>
                  </a:schemeClr>
                </a:solidFill>
              </a:rPr>
              <a:t>class </a:t>
            </a:r>
            <a:r>
              <a:rPr lang="en-US" altLang="zh-TW">
                <a:solidFill>
                  <a:schemeClr val="accent5">
                    <a:lumMod val="50000"/>
                  </a:schemeClr>
                </a:solidFill>
              </a:rPr>
              <a:t>Agent</a:t>
            </a:r>
            <a:r>
              <a:rPr lang="zh-TW" altLang="en-US"/>
              <a:t>: </a:t>
            </a:r>
            <a:endParaRPr lang="en-US" altLang="zh-TW"/>
          </a:p>
          <a:p>
            <a:r>
              <a:rPr lang="en-US" altLang="zh-TW"/>
              <a:t>Setting the learning rate and exploration rate of the optimizer and scheduler.</a:t>
            </a:r>
          </a:p>
          <a:p>
            <a:r>
              <a:rPr lang="en-US" altLang="zh-TW">
                <a:solidFill>
                  <a:schemeClr val="accent3">
                    <a:lumMod val="50000"/>
                  </a:schemeClr>
                </a:solidFill>
              </a:rPr>
              <a:t>EPISILO</a:t>
            </a:r>
            <a:r>
              <a:rPr lang="en-US" altLang="zh-TW"/>
              <a:t> : Rates of Randomized Exploration in Action Space.</a:t>
            </a:r>
          </a:p>
          <a:p>
            <a:r>
              <a:rPr lang="en-US" altLang="zh-TW">
                <a:solidFill>
                  <a:schemeClr val="accent5">
                    <a:lumMod val="50000"/>
                  </a:schemeClr>
                </a:solidFill>
              </a:rPr>
              <a:t>Choose action</a:t>
            </a:r>
            <a:r>
              <a:rPr lang="en-US" altLang="zh-TW"/>
              <a:t>: Selecting Actions Based on exploration rate.</a:t>
            </a:r>
          </a:p>
          <a:p>
            <a:r>
              <a:rPr lang="en-US" altLang="zh-TW" err="1">
                <a:solidFill>
                  <a:schemeClr val="accent5">
                    <a:lumMod val="50000"/>
                  </a:schemeClr>
                </a:solidFill>
              </a:rPr>
              <a:t>Per_error</a:t>
            </a:r>
            <a:r>
              <a:rPr lang="en-US" altLang="zh-TW"/>
              <a:t>: </a:t>
            </a:r>
            <a:r>
              <a:rPr lang="en-US" altLang="zh-TW">
                <a:solidFill>
                  <a:srgbClr val="FF0000"/>
                </a:solidFill>
              </a:rPr>
              <a:t>Set rewards with or without Experience Replay.</a:t>
            </a:r>
          </a:p>
          <a:p>
            <a:r>
              <a:rPr lang="en-US" altLang="zh-TW" err="1">
                <a:solidFill>
                  <a:schemeClr val="accent5">
                    <a:lumMod val="50000"/>
                  </a:schemeClr>
                </a:solidFill>
              </a:rPr>
              <a:t>store_transition</a:t>
            </a:r>
            <a:r>
              <a:rPr lang="en-US" altLang="zh-TW">
                <a:solidFill>
                  <a:schemeClr val="accent5">
                    <a:lumMod val="50000"/>
                  </a:schemeClr>
                </a:solidFill>
              </a:rPr>
              <a:t> : </a:t>
            </a:r>
            <a:r>
              <a:rPr lang="en-US" altLang="zh-TW"/>
              <a:t>Perform Memory Storage</a:t>
            </a:r>
          </a:p>
          <a:p>
            <a:r>
              <a:rPr lang="en-US" altLang="zh-TW">
                <a:solidFill>
                  <a:schemeClr val="accent5">
                    <a:lumMod val="50000"/>
                  </a:schemeClr>
                </a:solidFill>
              </a:rPr>
              <a:t>learn</a:t>
            </a:r>
            <a:r>
              <a:rPr lang="en-US" altLang="zh-TW"/>
              <a:t>: Step-by-step correction of the Q-Table according to batch size and neural network.</a:t>
            </a:r>
          </a:p>
          <a:p>
            <a:endParaRPr lang="en-US" altLang="zh-TW">
              <a:solidFill>
                <a:srgbClr val="FF0000"/>
              </a:solidFill>
            </a:endParaRPr>
          </a:p>
          <a:p>
            <a:endParaRPr lang="en-US" altLang="zh-TW"/>
          </a:p>
          <a:p>
            <a:endParaRPr lang="en-US" altLang="zh-TW"/>
          </a:p>
          <a:p>
            <a:endParaRPr lang="zh-TW" altLang="en-US"/>
          </a:p>
        </p:txBody>
      </p:sp>
      <p:pic>
        <p:nvPicPr>
          <p:cNvPr id="13" name="圖片 12">
            <a:extLst>
              <a:ext uri="{FF2B5EF4-FFF2-40B4-BE49-F238E27FC236}">
                <a16:creationId xmlns:a16="http://schemas.microsoft.com/office/drawing/2014/main" xmlns="" id="{BB662637-E3FC-F48A-1459-14E707F383D7}"/>
              </a:ext>
            </a:extLst>
          </p:cNvPr>
          <p:cNvPicPr>
            <a:picLocks noChangeAspect="1"/>
          </p:cNvPicPr>
          <p:nvPr/>
        </p:nvPicPr>
        <p:blipFill>
          <a:blip r:embed="rId4"/>
          <a:stretch>
            <a:fillRect/>
          </a:stretch>
        </p:blipFill>
        <p:spPr>
          <a:xfrm>
            <a:off x="0" y="3901579"/>
            <a:ext cx="4847208" cy="126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xmlns="" id="{40BB5C49-03A0-CED9-35C8-9236E58EE2C7}"/>
              </a:ext>
            </a:extLst>
          </p:cNvPr>
          <p:cNvCxnSpPr/>
          <p:nvPr/>
        </p:nvCxnSpPr>
        <p:spPr>
          <a:xfrm flipV="1">
            <a:off x="0" y="3429000"/>
            <a:ext cx="790113" cy="47257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xmlns="" id="{9BF481FB-CF15-E779-0BA0-D6ABA2F67DB1}"/>
              </a:ext>
            </a:extLst>
          </p:cNvPr>
          <p:cNvCxnSpPr>
            <a:cxnSpLocks/>
          </p:cNvCxnSpPr>
          <p:nvPr/>
        </p:nvCxnSpPr>
        <p:spPr>
          <a:xfrm flipH="1" flipV="1">
            <a:off x="4114800" y="3463400"/>
            <a:ext cx="732408" cy="40377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圖片 21">
            <a:extLst>
              <a:ext uri="{FF2B5EF4-FFF2-40B4-BE49-F238E27FC236}">
                <a16:creationId xmlns:a16="http://schemas.microsoft.com/office/drawing/2014/main" xmlns="" id="{BF6C69F9-98E5-976E-D874-EA3B9528B102}"/>
              </a:ext>
            </a:extLst>
          </p:cNvPr>
          <p:cNvPicPr>
            <a:picLocks noChangeAspect="1"/>
          </p:cNvPicPr>
          <p:nvPr/>
        </p:nvPicPr>
        <p:blipFill>
          <a:blip r:embed="rId5"/>
          <a:stretch>
            <a:fillRect/>
          </a:stretch>
        </p:blipFill>
        <p:spPr>
          <a:xfrm>
            <a:off x="28344" y="3890962"/>
            <a:ext cx="4848225" cy="2733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圖片 23">
            <a:extLst>
              <a:ext uri="{FF2B5EF4-FFF2-40B4-BE49-F238E27FC236}">
                <a16:creationId xmlns:a16="http://schemas.microsoft.com/office/drawing/2014/main" xmlns="" id="{3BD29682-0E5D-862B-1FB6-D36B7BF9B4C9}"/>
              </a:ext>
            </a:extLst>
          </p:cNvPr>
          <p:cNvPicPr>
            <a:picLocks noChangeAspect="1"/>
          </p:cNvPicPr>
          <p:nvPr/>
        </p:nvPicPr>
        <p:blipFill>
          <a:blip r:embed="rId6"/>
          <a:stretch>
            <a:fillRect/>
          </a:stretch>
        </p:blipFill>
        <p:spPr>
          <a:xfrm>
            <a:off x="14681" y="3863181"/>
            <a:ext cx="4847208" cy="2832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圖片 25">
            <a:extLst>
              <a:ext uri="{FF2B5EF4-FFF2-40B4-BE49-F238E27FC236}">
                <a16:creationId xmlns:a16="http://schemas.microsoft.com/office/drawing/2014/main" xmlns="" id="{E2EE88D5-9138-2853-A7D6-32234C741F4C}"/>
              </a:ext>
            </a:extLst>
          </p:cNvPr>
          <p:cNvPicPr>
            <a:picLocks noChangeAspect="1"/>
          </p:cNvPicPr>
          <p:nvPr/>
        </p:nvPicPr>
        <p:blipFill>
          <a:blip r:embed="rId7"/>
          <a:stretch>
            <a:fillRect/>
          </a:stretch>
        </p:blipFill>
        <p:spPr>
          <a:xfrm>
            <a:off x="751450" y="2397618"/>
            <a:ext cx="3610641" cy="4297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xmlns="" id="{5D4B9901-4881-E81B-6CA7-05274ACE8302}"/>
                  </a:ext>
                </a:extLst>
              </p:cNvPr>
              <p:cNvSpPr txBox="1"/>
              <p:nvPr/>
            </p:nvSpPr>
            <p:spPr>
              <a:xfrm>
                <a:off x="189421" y="3877507"/>
                <a:ext cx="4748784" cy="1095300"/>
              </a:xfrm>
              <a:prstGeom prst="rect">
                <a:avLst/>
              </a:prstGeom>
              <a:noFill/>
            </p:spPr>
            <p:txBody>
              <a:bodyPr wrap="square" lIns="0" tIns="0" rIns="0" bIns="0" rtlCol="0">
                <a:spAutoFit/>
              </a:bodyPr>
              <a:lstStyle/>
              <a:p>
                <a:r>
                  <a:rPr lang="en-US" altLang="zh-TW"/>
                  <a:t>If  use </a:t>
                </a:r>
                <a14:m>
                  <m:oMath xmlns:m="http://schemas.openxmlformats.org/officeDocument/2006/math">
                    <m:r>
                      <a:rPr lang="en-US" altLang="zh-TW">
                        <a:latin typeface="Cambria Math" panose="02040503050406030204" pitchFamily="18" charset="0"/>
                      </a:rPr>
                      <m:t>𝐶𝑁𝑁</m:t>
                    </m:r>
                    <m:r>
                      <a:rPr lang="en-US" altLang="zh-TW">
                        <a:latin typeface="Cambria Math" panose="02040503050406030204" pitchFamily="18" charset="0"/>
                      </a:rPr>
                      <m:t>−</m:t>
                    </m:r>
                    <m:r>
                      <a:rPr lang="en-US" altLang="zh-TW">
                        <a:latin typeface="Cambria Math" panose="02040503050406030204" pitchFamily="18" charset="0"/>
                      </a:rPr>
                      <m:t>𝐹𝑁𝑁</m:t>
                    </m:r>
                  </m:oMath>
                </a14:m>
                <a:endParaRPr lang="en-US" altLang="zh-TW"/>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𝑄</m:t>
                          </m:r>
                          <m:r>
                            <a:rPr lang="en-US" altLang="zh-TW" i="1">
                              <a:latin typeface="Cambria Math" panose="02040503050406030204" pitchFamily="18" charset="0"/>
                              <a:ea typeface="Cambria Math" panose="02040503050406030204" pitchFamily="18" charset="0"/>
                            </a:rPr>
                            <m:t>_</m:t>
                          </m:r>
                          <m:r>
                            <a:rPr lang="en-US" altLang="zh-TW" i="1">
                              <a:latin typeface="Cambria Math" panose="02040503050406030204" pitchFamily="18" charset="0"/>
                              <a:ea typeface="Cambria Math" panose="02040503050406030204" pitchFamily="18" charset="0"/>
                            </a:rPr>
                            <m:t>𝑣𝑎𝑙𝑢𝑒</m:t>
                          </m:r>
                        </m:e>
                        <m:sub>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b>
                      </m:sSub>
                      <m:r>
                        <a:rPr lang="en-US" altLang="zh-TW" i="1" smtClean="0">
                          <a:latin typeface="Cambria Math" panose="02040503050406030204" pitchFamily="18" charset="0"/>
                        </a:rPr>
                        <m:t>=</m:t>
                      </m:r>
                      <m:r>
                        <a:rPr lang="en-US" altLang="zh-TW" b="0" i="1" smtClean="0">
                          <a:latin typeface="Cambria Math" panose="02040503050406030204" pitchFamily="18" charset="0"/>
                        </a:rPr>
                        <m:t>𝑟𝑒𝑤𝑎𝑟𝑑</m:t>
                      </m:r>
                      <m:r>
                        <a:rPr lang="en-US" altLang="zh-TW" b="0" i="1" smtClean="0">
                          <a:latin typeface="Cambria Math" panose="02040503050406030204" pitchFamily="18" charset="0"/>
                        </a:rPr>
                        <m:t>+</m:t>
                      </m:r>
                      <m:r>
                        <a:rPr lang="en-US" altLang="zh-TW" b="0" i="1" smtClean="0">
                          <a:latin typeface="Cambria Math" panose="02040503050406030204" pitchFamily="18" charset="0"/>
                        </a:rPr>
                        <m:t>𝐺𝐴𝑀𝑀𝐴</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0,1</m:t>
                          </m:r>
                        </m:e>
                      </m:d>
                      <m:r>
                        <a:rPr lang="en-US" altLang="zh-TW" b="0" i="1" smtClean="0">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𝑄</m:t>
                          </m:r>
                          <m:r>
                            <a:rPr lang="en-US" altLang="zh-TW" i="1">
                              <a:latin typeface="Cambria Math" panose="02040503050406030204" pitchFamily="18" charset="0"/>
                              <a:ea typeface="Cambria Math" panose="02040503050406030204" pitchFamily="18" charset="0"/>
                            </a:rPr>
                            <m:t>_</m:t>
                          </m:r>
                          <m:r>
                            <a:rPr lang="en-US" altLang="zh-TW" i="1">
                              <a:latin typeface="Cambria Math" panose="02040503050406030204" pitchFamily="18" charset="0"/>
                              <a:ea typeface="Cambria Math" panose="02040503050406030204" pitchFamily="18" charset="0"/>
                            </a:rPr>
                            <m:t>𝑣𝑎𝑙𝑢𝑒</m:t>
                          </m:r>
                        </m:e>
                        <m:sub>
                          <m:r>
                            <a:rPr lang="en-US" altLang="zh-TW" i="1">
                              <a:latin typeface="Cambria Math" panose="02040503050406030204" pitchFamily="18" charset="0"/>
                              <a:ea typeface="Cambria Math" panose="02040503050406030204" pitchFamily="18" charset="0"/>
                            </a:rPr>
                            <m:t>𝑛</m:t>
                          </m:r>
                        </m:sub>
                      </m:sSub>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𝑀𝑒𝑚𝑜𝑟𝑦</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𝑖𝑛</m:t>
                      </m:r>
                      <m:r>
                        <a:rPr lang="en-US" altLang="zh-TW" i="1">
                          <a:latin typeface="Cambria Math" panose="02040503050406030204" pitchFamily="18" charset="0"/>
                          <a:ea typeface="Cambria Math" panose="02040503050406030204" pitchFamily="18" charset="0"/>
                        </a:rPr>
                        <m:t> </m:t>
                      </m:r>
                      <m:r>
                        <a:rPr lang="en-US" altLang="zh-TW" i="1">
                          <a:latin typeface="Cambria Math" panose="02040503050406030204" pitchFamily="18" charset="0"/>
                          <a:ea typeface="Cambria Math" panose="02040503050406030204" pitchFamily="18" charset="0"/>
                        </a:rPr>
                        <m:t>𝐵𝑎𝑡𝑐h𝑠𝑖𝑧𝑒</m:t>
                      </m:r>
                      <m:r>
                        <a:rPr lang="en-US" altLang="zh-TW" i="1">
                          <a:latin typeface="Cambria Math" panose="02040503050406030204" pitchFamily="18" charset="0"/>
                          <a:ea typeface="Cambria Math" panose="02040503050406030204" pitchFamily="18" charset="0"/>
                        </a:rPr>
                        <m:t>)</m:t>
                      </m:r>
                    </m:oMath>
                  </m:oMathPara>
                </a14:m>
                <a:endParaRPr lang="zh-TW" altLang="en-US"/>
              </a:p>
            </p:txBody>
          </p:sp>
        </mc:Choice>
        <mc:Fallback xmlns="">
          <p:sp>
            <p:nvSpPr>
              <p:cNvPr id="27" name="文字方塊 26">
                <a:extLst>
                  <a:ext uri="{FF2B5EF4-FFF2-40B4-BE49-F238E27FC236}">
                    <a16:creationId xmlns:a16="http://schemas.microsoft.com/office/drawing/2014/main" id="{5D4B9901-4881-E81B-6CA7-05274ACE8302}"/>
                  </a:ext>
                </a:extLst>
              </p:cNvPr>
              <p:cNvSpPr txBox="1">
                <a:spLocks noRot="1" noChangeAspect="1" noMove="1" noResize="1" noEditPoints="1" noAdjustHandles="1" noChangeArrowheads="1" noChangeShapeType="1" noTextEdit="1"/>
              </p:cNvSpPr>
              <p:nvPr/>
            </p:nvSpPr>
            <p:spPr>
              <a:xfrm>
                <a:off x="189421" y="3877507"/>
                <a:ext cx="4748784" cy="1095300"/>
              </a:xfrm>
              <a:prstGeom prst="rect">
                <a:avLst/>
              </a:prstGeom>
              <a:blipFill>
                <a:blip r:embed="rId8"/>
                <a:stretch>
                  <a:fillRect l="-2953" t="-7222" b="-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xmlns="" id="{A07BA60B-DE03-A217-62C4-ED77D254F655}"/>
                  </a:ext>
                </a:extLst>
              </p:cNvPr>
              <p:cNvSpPr txBox="1"/>
              <p:nvPr/>
            </p:nvSpPr>
            <p:spPr>
              <a:xfrm>
                <a:off x="242558" y="5054935"/>
                <a:ext cx="4362091" cy="1126206"/>
              </a:xfrm>
              <a:prstGeom prst="rect">
                <a:avLst/>
              </a:prstGeom>
              <a:noFill/>
            </p:spPr>
            <p:txBody>
              <a:bodyPr wrap="square" lIns="0" tIns="0" rIns="0" bIns="0" rtlCol="0">
                <a:spAutoFit/>
              </a:bodyPr>
              <a:lstStyle/>
              <a:p>
                <a:r>
                  <a:rPr lang="en-US" altLang="zh-TW" i="1">
                    <a:latin typeface="Cambria Math" panose="02040503050406030204" pitchFamily="18" charset="0"/>
                    <a:ea typeface="Cambria Math" panose="02040503050406030204" pitchFamily="18" charset="0"/>
                  </a:rPr>
                  <a:t>Else: </a:t>
                </a: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𝑄</m:t>
                          </m:r>
                          <m:r>
                            <a:rPr lang="en-US" altLang="zh-TW" i="1">
                              <a:latin typeface="Cambria Math" panose="02040503050406030204" pitchFamily="18" charset="0"/>
                              <a:ea typeface="Cambria Math" panose="02040503050406030204" pitchFamily="18" charset="0"/>
                            </a:rPr>
                            <m:t>_</m:t>
                          </m:r>
                          <m:r>
                            <a:rPr lang="en-US" altLang="zh-TW" i="1">
                              <a:latin typeface="Cambria Math" panose="02040503050406030204" pitchFamily="18" charset="0"/>
                              <a:ea typeface="Cambria Math" panose="02040503050406030204" pitchFamily="18" charset="0"/>
                            </a:rPr>
                            <m:t>𝑣𝑎𝑙𝑢𝑒</m:t>
                          </m:r>
                        </m:e>
                        <m:sub>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b>
                      </m:sSub>
                      <m:r>
                        <a:rPr lang="en-US" altLang="zh-TW" i="1" smtClean="0">
                          <a:latin typeface="Cambria Math" panose="02040503050406030204" pitchFamily="18" charset="0"/>
                        </a:rPr>
                        <m:t>=</m:t>
                      </m:r>
                      <m:r>
                        <a:rPr lang="en-US" altLang="zh-TW" b="0" i="1" smtClean="0">
                          <a:latin typeface="Cambria Math" panose="02040503050406030204" pitchFamily="18" charset="0"/>
                        </a:rPr>
                        <m:t>𝑟𝑒𝑤𝑎𝑟𝑑</m:t>
                      </m:r>
                      <m:r>
                        <a:rPr lang="en-US" altLang="zh-TW" b="0" i="1" smtClean="0">
                          <a:latin typeface="Cambria Math" panose="02040503050406030204" pitchFamily="18" charset="0"/>
                        </a:rPr>
                        <m:t>+</m:t>
                      </m:r>
                      <m:r>
                        <a:rPr lang="en-US" altLang="zh-TW" b="0" i="1" smtClean="0">
                          <a:latin typeface="Cambria Math" panose="02040503050406030204" pitchFamily="18" charset="0"/>
                        </a:rPr>
                        <m:t>𝐺𝐴𝑀𝑀𝐴</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0,1</m:t>
                          </m:r>
                        </m:e>
                      </m:d>
                      <m:r>
                        <a:rPr lang="en-US" altLang="zh-TW" b="0" i="1" smtClean="0">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ea typeface="Cambria Math" panose="02040503050406030204" pitchFamily="18" charset="0"/>
                            </a:rPr>
                          </m:ctrlPr>
                        </m:sSubPr>
                        <m:e>
                          <m:r>
                            <m:rPr>
                              <m:sty m:val="p"/>
                            </m:rPr>
                            <a:rPr lang="en-US" altLang="zh-TW" b="0" i="0" smtClean="0">
                              <a:latin typeface="Cambria Math" panose="02040503050406030204" pitchFamily="18" charset="0"/>
                              <a:ea typeface="Cambria Math" panose="02040503050406030204" pitchFamily="18" charset="0"/>
                            </a:rPr>
                            <m:t>max</m:t>
                          </m:r>
                          <m:r>
                            <a:rPr lang="en-US" altLang="zh-TW" b="0" i="1" smtClean="0">
                              <a:latin typeface="Cambria Math" panose="02040503050406030204" pitchFamily="18" charset="0"/>
                              <a:ea typeface="Cambria Math" panose="02040503050406030204" pitchFamily="18" charset="0"/>
                            </a:rPr>
                            <m:t>⁡(</m:t>
                          </m:r>
                          <m:sSub>
                            <m:sSubPr>
                              <m:ctrlPr>
                                <a:rPr lang="en-US" altLang="zh-TW" b="0"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𝑄</m:t>
                              </m:r>
                            </m:e>
                            <m:sub>
                              <m:r>
                                <a:rPr lang="en-US" altLang="zh-TW" i="1">
                                  <a:latin typeface="Cambria Math" panose="02040503050406030204" pitchFamily="18" charset="0"/>
                                  <a:ea typeface="Cambria Math" panose="02040503050406030204" pitchFamily="18" charset="0"/>
                                </a:rPr>
                                <m:t>𝑣𝑎𝑙𝑢𝑒</m:t>
                              </m:r>
                            </m:sub>
                          </m:sSub>
                        </m:e>
                        <m:sub>
                          <m:r>
                            <a:rPr lang="en-US" altLang="zh-TW" i="1">
                              <a:latin typeface="Cambria Math" panose="02040503050406030204" pitchFamily="18" charset="0"/>
                              <a:ea typeface="Cambria Math" panose="02040503050406030204" pitchFamily="18" charset="0"/>
                            </a:rPr>
                            <m:t>𝑛</m:t>
                          </m:r>
                        </m:sub>
                      </m:sSub>
                      <m:r>
                        <a:rPr lang="en-US" altLang="zh-TW" b="0" i="1" smtClean="0">
                          <a:latin typeface="Cambria Math" panose="02040503050406030204" pitchFamily="18" charset="0"/>
                          <a:ea typeface="Cambria Math" panose="02040503050406030204" pitchFamily="18" charset="0"/>
                        </a:rPr>
                        <m:t>,</m:t>
                      </m:r>
                      <m:r>
                        <m:rPr>
                          <m:sty m:val="p"/>
                        </m:rPr>
                        <a:rPr lang="en-US" altLang="zh-TW" b="0" i="0" smtClean="0">
                          <a:latin typeface="Cambria Math" panose="02040503050406030204" pitchFamily="18" charset="0"/>
                          <a:ea typeface="Cambria Math" panose="02040503050406030204" pitchFamily="18" charset="0"/>
                        </a:rPr>
                        <m:t>max</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𝑀𝑒𝑚𝑜𝑟𝑦</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𝑃𝑟𝑒𝑚𝑒𝑚𝑜𝑟𝑦</m:t>
                      </m:r>
                      <m:r>
                        <a:rPr lang="en-US" altLang="zh-TW" b="0" i="1" smtClean="0">
                          <a:latin typeface="Cambria Math" panose="02040503050406030204" pitchFamily="18" charset="0"/>
                          <a:ea typeface="Cambria Math" panose="02040503050406030204" pitchFamily="18" charset="0"/>
                        </a:rPr>
                        <m:t>))</m:t>
                      </m:r>
                    </m:oMath>
                  </m:oMathPara>
                </a14:m>
                <a:endParaRPr lang="zh-TW" altLang="en-US"/>
              </a:p>
            </p:txBody>
          </p:sp>
        </mc:Choice>
        <mc:Fallback xmlns="">
          <p:sp>
            <p:nvSpPr>
              <p:cNvPr id="28" name="文字方塊 27">
                <a:extLst>
                  <a:ext uri="{FF2B5EF4-FFF2-40B4-BE49-F238E27FC236}">
                    <a16:creationId xmlns:a16="http://schemas.microsoft.com/office/drawing/2014/main" id="{A07BA60B-DE03-A217-62C4-ED77D254F655}"/>
                  </a:ext>
                </a:extLst>
              </p:cNvPr>
              <p:cNvSpPr txBox="1">
                <a:spLocks noRot="1" noChangeAspect="1" noMove="1" noResize="1" noEditPoints="1" noAdjustHandles="1" noChangeArrowheads="1" noChangeShapeType="1" noTextEdit="1"/>
              </p:cNvSpPr>
              <p:nvPr/>
            </p:nvSpPr>
            <p:spPr>
              <a:xfrm>
                <a:off x="242558" y="5054935"/>
                <a:ext cx="4362091" cy="1126206"/>
              </a:xfrm>
              <a:prstGeom prst="rect">
                <a:avLst/>
              </a:prstGeom>
              <a:blipFill>
                <a:blip r:embed="rId9"/>
                <a:stretch>
                  <a:fillRect l="-3357" t="-7568" r="-3916"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xmlns="" id="{109ED6C5-C9AD-C035-B406-B23941729789}"/>
                  </a:ext>
                </a:extLst>
              </p:cNvPr>
              <p:cNvSpPr txBox="1"/>
              <p:nvPr/>
            </p:nvSpPr>
            <p:spPr>
              <a:xfrm>
                <a:off x="-272989" y="2901680"/>
                <a:ext cx="545088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𝐸𝑃𝐼𝑆𝐼𝐿𝑂</m:t>
                          </m:r>
                        </m:e>
                        <m:sub>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b>
                      </m:sSub>
                      <m:r>
                        <a:rPr lang="en-US" altLang="zh-TW" i="1" smtClean="0">
                          <a:latin typeface="Cambria Math" panose="02040503050406030204" pitchFamily="18" charset="0"/>
                        </a:rPr>
                        <m:t>=</m:t>
                      </m:r>
                      <m:r>
                        <m:rPr>
                          <m:sty m:val="p"/>
                        </m:rPr>
                        <a:rPr lang="en-US" altLang="zh-TW" b="0" i="0" smtClean="0">
                          <a:latin typeface="Cambria Math" panose="02040503050406030204" pitchFamily="18" charset="0"/>
                        </a:rPr>
                        <m:t>min</m:t>
                      </m:r>
                      <m:r>
                        <a:rPr lang="en-US" altLang="zh-TW" b="0" i="1" smtClean="0">
                          <a:latin typeface="Cambria Math" panose="02040503050406030204" pitchFamily="18" charset="0"/>
                        </a:rPr>
                        <m:t>⁡(0.01, </m:t>
                      </m:r>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𝐸𝑃𝐼𝑆𝐼𝐿𝑂</m:t>
                          </m:r>
                        </m:e>
                        <m:sub>
                          <m:r>
                            <a:rPr lang="en-US" altLang="zh-TW" i="1">
                              <a:latin typeface="Cambria Math" panose="02040503050406030204" pitchFamily="18" charset="0"/>
                              <a:ea typeface="Cambria Math" panose="02040503050406030204" pitchFamily="18" charset="0"/>
                            </a:rPr>
                            <m:t>𝑛</m:t>
                          </m:r>
                        </m:sub>
                      </m:sSub>
                      <m:r>
                        <a:rPr lang="en-US" altLang="zh-TW" b="0" i="1" smtClean="0">
                          <a:latin typeface="Cambria Math" panose="02040503050406030204" pitchFamily="18" charset="0"/>
                          <a:ea typeface="Cambria Math" panose="02040503050406030204" pitchFamily="18" charset="0"/>
                        </a:rPr>
                        <m:t>−0.001</m:t>
                      </m:r>
                      <m:r>
                        <a:rPr lang="en-US" altLang="zh-TW" b="0" i="1" smtClean="0">
                          <a:latin typeface="Cambria Math" panose="02040503050406030204" pitchFamily="18" charset="0"/>
                        </a:rPr>
                        <m:t>)</m:t>
                      </m:r>
                    </m:oMath>
                  </m:oMathPara>
                </a14:m>
                <a:endParaRPr lang="zh-TW" altLang="en-US"/>
              </a:p>
            </p:txBody>
          </p:sp>
        </mc:Choice>
        <mc:Fallback xmlns="">
          <p:sp>
            <p:nvSpPr>
              <p:cNvPr id="29" name="文字方塊 28">
                <a:extLst>
                  <a:ext uri="{FF2B5EF4-FFF2-40B4-BE49-F238E27FC236}">
                    <a16:creationId xmlns:a16="http://schemas.microsoft.com/office/drawing/2014/main" id="{109ED6C5-C9AD-C035-B406-B23941729789}"/>
                  </a:ext>
                </a:extLst>
              </p:cNvPr>
              <p:cNvSpPr txBox="1">
                <a:spLocks noRot="1" noChangeAspect="1" noMove="1" noResize="1" noEditPoints="1" noAdjustHandles="1" noChangeArrowheads="1" noChangeShapeType="1" noTextEdit="1"/>
              </p:cNvSpPr>
              <p:nvPr/>
            </p:nvSpPr>
            <p:spPr>
              <a:xfrm>
                <a:off x="-272989" y="2901680"/>
                <a:ext cx="5450889" cy="276999"/>
              </a:xfrm>
              <a:prstGeom prst="rect">
                <a:avLst/>
              </a:prstGeom>
              <a:blipFill>
                <a:blip r:embed="rId10"/>
                <a:stretch>
                  <a:fillRect t="-2222" b="-35556"/>
                </a:stretch>
              </a:blipFill>
            </p:spPr>
            <p:txBody>
              <a:bodyPr/>
              <a:lstStyle/>
              <a:p>
                <a:r>
                  <a:rPr lang="en-US">
                    <a:noFill/>
                  </a:rPr>
                  <a:t> </a:t>
                </a:r>
              </a:p>
            </p:txBody>
          </p:sp>
        </mc:Fallback>
      </mc:AlternateContent>
    </p:spTree>
    <p:extLst>
      <p:ext uri="{BB962C8B-B14F-4D97-AF65-F5344CB8AC3E}">
        <p14:creationId xmlns:p14="http://schemas.microsoft.com/office/powerpoint/2010/main" val="198003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87d25ed-6568-425a-96a1-feee9e114d9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文件" ma:contentTypeID="0x010100967D62F43468E94283C17340637EC247" ma:contentTypeVersion="7" ma:contentTypeDescription="建立新的文件。" ma:contentTypeScope="" ma:versionID="224c2c3b55e92d4d915e7c4d6fce3d1f">
  <xsd:schema xmlns:xsd="http://www.w3.org/2001/XMLSchema" xmlns:xs="http://www.w3.org/2001/XMLSchema" xmlns:p="http://schemas.microsoft.com/office/2006/metadata/properties" xmlns:ns3="c87d25ed-6568-425a-96a1-feee9e114d91" xmlns:ns4="3abf2d7e-05c5-41bb-886f-cb85bda371e5" targetNamespace="http://schemas.microsoft.com/office/2006/metadata/properties" ma:root="true" ma:fieldsID="89cb2ad94a9013fc4569256fc12b5d49" ns3:_="" ns4:_="">
    <xsd:import namespace="c87d25ed-6568-425a-96a1-feee9e114d91"/>
    <xsd:import namespace="3abf2d7e-05c5-41bb-886f-cb85bda371e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7d25ed-6568-425a-96a1-feee9e114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abf2d7e-05c5-41bb-886f-cb85bda371e5" elementFormDefault="qualified">
    <xsd:import namespace="http://schemas.microsoft.com/office/2006/documentManagement/types"/>
    <xsd:import namespace="http://schemas.microsoft.com/office/infopath/2007/PartnerControls"/>
    <xsd:element name="SharedWithUsers" ma:index="12"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用詳細資料" ma:internalName="SharedWithDetails" ma:readOnly="true">
      <xsd:simpleType>
        <xsd:restriction base="dms:Note">
          <xsd:maxLength value="255"/>
        </xsd:restriction>
      </xsd:simpleType>
    </xsd:element>
    <xsd:element name="SharingHintHash" ma:index="14" nillable="true" ma:displayName="共用提示雜湊"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C781F9-97E9-46F5-BBEF-F4ECED43539F}">
  <ds:schemaRefs>
    <ds:schemaRef ds:uri="http://schemas.microsoft.com/sharepoint/v3/contenttype/forms"/>
  </ds:schemaRefs>
</ds:datastoreItem>
</file>

<file path=customXml/itemProps2.xml><?xml version="1.0" encoding="utf-8"?>
<ds:datastoreItem xmlns:ds="http://schemas.openxmlformats.org/officeDocument/2006/customXml" ds:itemID="{AFE3A467-102D-47EF-81C9-1D4377BDE1AA}">
  <ds:schemaRefs>
    <ds:schemaRef ds:uri="http://schemas.microsoft.com/office/2006/documentManagement/types"/>
    <ds:schemaRef ds:uri="http://schemas.microsoft.com/office/2006/metadata/properties"/>
    <ds:schemaRef ds:uri="http://purl.org/dc/elements/1.1/"/>
    <ds:schemaRef ds:uri="http://www.w3.org/XML/1998/namespace"/>
    <ds:schemaRef ds:uri="3abf2d7e-05c5-41bb-886f-cb85bda371e5"/>
    <ds:schemaRef ds:uri="http://schemas.microsoft.com/office/infopath/2007/PartnerControls"/>
    <ds:schemaRef ds:uri="http://schemas.openxmlformats.org/package/2006/metadata/core-properties"/>
    <ds:schemaRef ds:uri="c87d25ed-6568-425a-96a1-feee9e114d91"/>
    <ds:schemaRef ds:uri="http://purl.org/dc/dcmitype/"/>
    <ds:schemaRef ds:uri="http://purl.org/dc/terms/"/>
  </ds:schemaRefs>
</ds:datastoreItem>
</file>

<file path=customXml/itemProps3.xml><?xml version="1.0" encoding="utf-8"?>
<ds:datastoreItem xmlns:ds="http://schemas.openxmlformats.org/officeDocument/2006/customXml" ds:itemID="{FE304F9E-3C4A-4112-B4A5-AFC061AC8773}">
  <ds:schemaRefs>
    <ds:schemaRef ds:uri="3abf2d7e-05c5-41bb-886f-cb85bda371e5"/>
    <ds:schemaRef ds:uri="c87d25ed-6568-425a-96a1-feee9e114d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Opulent</Template>
  <TotalTime>0</TotalTime>
  <Words>3016</Words>
  <Application>Microsoft Office PowerPoint</Application>
  <PresentationFormat>如螢幕大小 (4:3)</PresentationFormat>
  <Paragraphs>419</Paragraphs>
  <Slides>20</Slides>
  <Notes>18</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20</vt:i4>
      </vt:variant>
    </vt:vector>
  </HeadingPairs>
  <TitlesOfParts>
    <vt:vector size="31" baseType="lpstr">
      <vt:lpstr>-apple-system</vt:lpstr>
      <vt:lpstr>Söhne</vt:lpstr>
      <vt:lpstr>微軟正黑體</vt:lpstr>
      <vt:lpstr>新細明體</vt:lpstr>
      <vt:lpstr>標楷體</vt:lpstr>
      <vt:lpstr>Arial</vt:lpstr>
      <vt:lpstr>Calibri</vt:lpstr>
      <vt:lpstr>Cambria Math</vt:lpstr>
      <vt:lpstr>Times New Roman</vt:lpstr>
      <vt:lpstr>Wingdings</vt:lpstr>
      <vt:lpstr>Office 佈景主題</vt:lpstr>
      <vt:lpstr>作業研究應用與實作 Fianl Project</vt:lpstr>
      <vt:lpstr>Title</vt:lpstr>
      <vt:lpstr>Research Background and Motivation</vt:lpstr>
      <vt:lpstr>Research Background and Motivation</vt:lpstr>
      <vt:lpstr>Research Background and Motivation</vt:lpstr>
      <vt:lpstr>Methodology</vt:lpstr>
      <vt:lpstr>Methodology</vt:lpstr>
      <vt:lpstr>Methodology</vt:lpstr>
      <vt:lpstr>Methodology</vt:lpstr>
      <vt:lpstr>Methodology</vt:lpstr>
      <vt:lpstr>Methodology</vt:lpstr>
      <vt:lpstr>Methodology</vt:lpstr>
      <vt:lpstr>Methodology</vt:lpstr>
      <vt:lpstr>Methodology</vt:lpstr>
      <vt:lpstr>Data Collection and Analysis Result </vt:lpstr>
      <vt:lpstr>Data Collection and Analysis Result </vt:lpstr>
      <vt:lpstr>Data Collection and Analysis Result </vt:lpstr>
      <vt:lpstr>Data Collection and Analysis Result </vt:lpstr>
      <vt:lpstr>Conclusion</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如何落實管理</dc:title>
  <dc:creator>GUN</dc:creator>
  <cp:lastModifiedBy>User</cp:lastModifiedBy>
  <cp:revision>2</cp:revision>
  <dcterms:created xsi:type="dcterms:W3CDTF">2010-06-09T02:59:39Z</dcterms:created>
  <dcterms:modified xsi:type="dcterms:W3CDTF">2023-12-29T06:01:24Z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0x010100967D62F43468E94283C17340637EC247</vt:lpwstr>
  </property>
</Properties>
</file>